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57" r:id="rId4"/>
    <p:sldId id="258" r:id="rId5"/>
    <p:sldId id="259" r:id="rId6"/>
    <p:sldId id="260" r:id="rId7"/>
    <p:sldId id="261" r:id="rId8"/>
    <p:sldId id="262" r:id="rId9"/>
    <p:sldId id="263" r:id="rId10"/>
    <p:sldId id="264"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754D6B-0EFE-ED43-BEE7-E0379B3E7E55}" v="42" dt="2024-04-10T19:46:46.2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45"/>
    <p:restoredTop sz="96997"/>
  </p:normalViewPr>
  <p:slideViewPr>
    <p:cSldViewPr snapToGrid="0" snapToObjects="1">
      <p:cViewPr varScale="1">
        <p:scale>
          <a:sx n="120" d="100"/>
          <a:sy n="120" d="100"/>
        </p:scale>
        <p:origin x="224" y="4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jendra Nannulal Ahirwal" userId="90eb25fa-3f2e-46e1-95d2-fec2b804f2e6" providerId="ADAL" clId="{45754D6B-0EFE-ED43-BEE7-E0379B3E7E55}"/>
    <pc:docChg chg="undo custSel addSld modSld modMainMaster">
      <pc:chgData name="Vijendra Nannulal Ahirwal" userId="90eb25fa-3f2e-46e1-95d2-fec2b804f2e6" providerId="ADAL" clId="{45754D6B-0EFE-ED43-BEE7-E0379B3E7E55}" dt="2024-04-10T19:51:13.185" v="488" actId="255"/>
      <pc:docMkLst>
        <pc:docMk/>
      </pc:docMkLst>
      <pc:sldChg chg="addSp delSp modSp mod">
        <pc:chgData name="Vijendra Nannulal Ahirwal" userId="90eb25fa-3f2e-46e1-95d2-fec2b804f2e6" providerId="ADAL" clId="{45754D6B-0EFE-ED43-BEE7-E0379B3E7E55}" dt="2024-04-10T19:29:41.405" v="375" actId="478"/>
        <pc:sldMkLst>
          <pc:docMk/>
          <pc:sldMk cId="0" sldId="256"/>
        </pc:sldMkLst>
        <pc:spChg chg="mod">
          <ac:chgData name="Vijendra Nannulal Ahirwal" userId="90eb25fa-3f2e-46e1-95d2-fec2b804f2e6" providerId="ADAL" clId="{45754D6B-0EFE-ED43-BEE7-E0379B3E7E55}" dt="2024-04-10T19:26:52.273" v="331" actId="1076"/>
          <ac:spMkLst>
            <pc:docMk/>
            <pc:sldMk cId="0" sldId="256"/>
            <ac:spMk id="3" creationId="{00000000-0000-0000-0000-000000000000}"/>
          </ac:spMkLst>
        </pc:spChg>
        <pc:spChg chg="mod">
          <ac:chgData name="Vijendra Nannulal Ahirwal" userId="90eb25fa-3f2e-46e1-95d2-fec2b804f2e6" providerId="ADAL" clId="{45754D6B-0EFE-ED43-BEE7-E0379B3E7E55}" dt="2024-04-10T19:01:10.571" v="83" actId="120"/>
          <ac:spMkLst>
            <pc:docMk/>
            <pc:sldMk cId="0" sldId="256"/>
            <ac:spMk id="5" creationId="{00000000-0000-0000-0000-000000000000}"/>
          </ac:spMkLst>
        </pc:spChg>
        <pc:spChg chg="mod">
          <ac:chgData name="Vijendra Nannulal Ahirwal" userId="90eb25fa-3f2e-46e1-95d2-fec2b804f2e6" providerId="ADAL" clId="{45754D6B-0EFE-ED43-BEE7-E0379B3E7E55}" dt="2024-04-10T19:28:38.482" v="373" actId="113"/>
          <ac:spMkLst>
            <pc:docMk/>
            <pc:sldMk cId="0" sldId="256"/>
            <ac:spMk id="6" creationId="{00000000-0000-0000-0000-000000000000}"/>
          </ac:spMkLst>
        </pc:spChg>
        <pc:spChg chg="add mod">
          <ac:chgData name="Vijendra Nannulal Ahirwal" userId="90eb25fa-3f2e-46e1-95d2-fec2b804f2e6" providerId="ADAL" clId="{45754D6B-0EFE-ED43-BEE7-E0379B3E7E55}" dt="2024-04-10T19:27:59.837" v="368"/>
          <ac:spMkLst>
            <pc:docMk/>
            <pc:sldMk cId="0" sldId="256"/>
            <ac:spMk id="8" creationId="{63689384-6BC0-7F22-6B7C-B5E4FBFB2BA7}"/>
          </ac:spMkLst>
        </pc:spChg>
        <pc:picChg chg="mod">
          <ac:chgData name="Vijendra Nannulal Ahirwal" userId="90eb25fa-3f2e-46e1-95d2-fec2b804f2e6" providerId="ADAL" clId="{45754D6B-0EFE-ED43-BEE7-E0379B3E7E55}" dt="2024-04-10T18:56:32.618" v="40"/>
          <ac:picMkLst>
            <pc:docMk/>
            <pc:sldMk cId="0" sldId="256"/>
            <ac:picMk id="2" creationId="{00000000-0000-0000-0000-000000000000}"/>
          </ac:picMkLst>
        </pc:picChg>
        <pc:picChg chg="add del mod">
          <ac:chgData name="Vijendra Nannulal Ahirwal" userId="90eb25fa-3f2e-46e1-95d2-fec2b804f2e6" providerId="ADAL" clId="{45754D6B-0EFE-ED43-BEE7-E0379B3E7E55}" dt="2024-04-10T19:29:41.405" v="375" actId="478"/>
          <ac:picMkLst>
            <pc:docMk/>
            <pc:sldMk cId="0" sldId="256"/>
            <ac:picMk id="4" creationId="{00000000-0000-0000-0000-000000000000}"/>
          </ac:picMkLst>
        </pc:picChg>
        <pc:picChg chg="del">
          <ac:chgData name="Vijendra Nannulal Ahirwal" userId="90eb25fa-3f2e-46e1-95d2-fec2b804f2e6" providerId="ADAL" clId="{45754D6B-0EFE-ED43-BEE7-E0379B3E7E55}" dt="2024-04-10T18:45:31.099" v="2" actId="478"/>
          <ac:picMkLst>
            <pc:docMk/>
            <pc:sldMk cId="0" sldId="256"/>
            <ac:picMk id="7" creationId="{00000000-0000-0000-0000-000000000000}"/>
          </ac:picMkLst>
        </pc:picChg>
      </pc:sldChg>
      <pc:sldChg chg="addSp delSp modSp mod">
        <pc:chgData name="Vijendra Nannulal Ahirwal" userId="90eb25fa-3f2e-46e1-95d2-fec2b804f2e6" providerId="ADAL" clId="{45754D6B-0EFE-ED43-BEE7-E0379B3E7E55}" dt="2024-04-10T19:04:05.575" v="115" actId="123"/>
        <pc:sldMkLst>
          <pc:docMk/>
          <pc:sldMk cId="0" sldId="257"/>
        </pc:sldMkLst>
        <pc:spChg chg="mod">
          <ac:chgData name="Vijendra Nannulal Ahirwal" userId="90eb25fa-3f2e-46e1-95d2-fec2b804f2e6" providerId="ADAL" clId="{45754D6B-0EFE-ED43-BEE7-E0379B3E7E55}" dt="2024-04-10T19:03:02.838" v="108" actId="1076"/>
          <ac:spMkLst>
            <pc:docMk/>
            <pc:sldMk cId="0" sldId="257"/>
            <ac:spMk id="3" creationId="{00000000-0000-0000-0000-000000000000}"/>
          </ac:spMkLst>
        </pc:spChg>
        <pc:spChg chg="mod">
          <ac:chgData name="Vijendra Nannulal Ahirwal" userId="90eb25fa-3f2e-46e1-95d2-fec2b804f2e6" providerId="ADAL" clId="{45754D6B-0EFE-ED43-BEE7-E0379B3E7E55}" dt="2024-04-10T19:02:27.992" v="101" actId="164"/>
          <ac:spMkLst>
            <pc:docMk/>
            <pc:sldMk cId="0" sldId="257"/>
            <ac:spMk id="5" creationId="{00000000-0000-0000-0000-000000000000}"/>
          </ac:spMkLst>
        </pc:spChg>
        <pc:spChg chg="mod">
          <ac:chgData name="Vijendra Nannulal Ahirwal" userId="90eb25fa-3f2e-46e1-95d2-fec2b804f2e6" providerId="ADAL" clId="{45754D6B-0EFE-ED43-BEE7-E0379B3E7E55}" dt="2024-04-10T19:04:05.575" v="115" actId="123"/>
          <ac:spMkLst>
            <pc:docMk/>
            <pc:sldMk cId="0" sldId="257"/>
            <ac:spMk id="6" creationId="{00000000-0000-0000-0000-000000000000}"/>
          </ac:spMkLst>
        </pc:spChg>
        <pc:spChg chg="mod">
          <ac:chgData name="Vijendra Nannulal Ahirwal" userId="90eb25fa-3f2e-46e1-95d2-fec2b804f2e6" providerId="ADAL" clId="{45754D6B-0EFE-ED43-BEE7-E0379B3E7E55}" dt="2024-04-10T19:03:24.268" v="110" actId="1076"/>
          <ac:spMkLst>
            <pc:docMk/>
            <pc:sldMk cId="0" sldId="257"/>
            <ac:spMk id="7" creationId="{00000000-0000-0000-0000-000000000000}"/>
          </ac:spMkLst>
        </pc:spChg>
        <pc:spChg chg="mod">
          <ac:chgData name="Vijendra Nannulal Ahirwal" userId="90eb25fa-3f2e-46e1-95d2-fec2b804f2e6" providerId="ADAL" clId="{45754D6B-0EFE-ED43-BEE7-E0379B3E7E55}" dt="2024-04-10T19:03:24.268" v="110" actId="1076"/>
          <ac:spMkLst>
            <pc:docMk/>
            <pc:sldMk cId="0" sldId="257"/>
            <ac:spMk id="8" creationId="{00000000-0000-0000-0000-000000000000}"/>
          </ac:spMkLst>
        </pc:spChg>
        <pc:spChg chg="mod">
          <ac:chgData name="Vijendra Nannulal Ahirwal" userId="90eb25fa-3f2e-46e1-95d2-fec2b804f2e6" providerId="ADAL" clId="{45754D6B-0EFE-ED43-BEE7-E0379B3E7E55}" dt="2024-04-10T19:02:58.116" v="106" actId="1076"/>
          <ac:spMkLst>
            <pc:docMk/>
            <pc:sldMk cId="0" sldId="257"/>
            <ac:spMk id="9" creationId="{00000000-0000-0000-0000-000000000000}"/>
          </ac:spMkLst>
        </pc:spChg>
        <pc:spChg chg="mod">
          <ac:chgData name="Vijendra Nannulal Ahirwal" userId="90eb25fa-3f2e-46e1-95d2-fec2b804f2e6" providerId="ADAL" clId="{45754D6B-0EFE-ED43-BEE7-E0379B3E7E55}" dt="2024-04-10T19:03:32.069" v="112" actId="1076"/>
          <ac:spMkLst>
            <pc:docMk/>
            <pc:sldMk cId="0" sldId="257"/>
            <ac:spMk id="10"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1"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2"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3"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4"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5"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6"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7" creationId="{00000000-0000-0000-0000-000000000000}"/>
          </ac:spMkLst>
        </pc:spChg>
        <pc:spChg chg="mod">
          <ac:chgData name="Vijendra Nannulal Ahirwal" userId="90eb25fa-3f2e-46e1-95d2-fec2b804f2e6" providerId="ADAL" clId="{45754D6B-0EFE-ED43-BEE7-E0379B3E7E55}" dt="2024-04-10T19:04:00.188" v="114" actId="1076"/>
          <ac:spMkLst>
            <pc:docMk/>
            <pc:sldMk cId="0" sldId="257"/>
            <ac:spMk id="18" creationId="{00000000-0000-0000-0000-000000000000}"/>
          </ac:spMkLst>
        </pc:spChg>
        <pc:grpChg chg="add mod">
          <ac:chgData name="Vijendra Nannulal Ahirwal" userId="90eb25fa-3f2e-46e1-95d2-fec2b804f2e6" providerId="ADAL" clId="{45754D6B-0EFE-ED43-BEE7-E0379B3E7E55}" dt="2024-04-10T19:03:11.270" v="109" actId="1076"/>
          <ac:grpSpMkLst>
            <pc:docMk/>
            <pc:sldMk cId="0" sldId="257"/>
            <ac:grpSpMk id="20" creationId="{CD3C1A0B-8F76-1C8B-5C06-819A1E6D4203}"/>
          </ac:grpSpMkLst>
        </pc:grpChg>
        <pc:picChg chg="mod">
          <ac:chgData name="Vijendra Nannulal Ahirwal" userId="90eb25fa-3f2e-46e1-95d2-fec2b804f2e6" providerId="ADAL" clId="{45754D6B-0EFE-ED43-BEE7-E0379B3E7E55}" dt="2024-04-10T19:02:37.123" v="103" actId="1076"/>
          <ac:picMkLst>
            <pc:docMk/>
            <pc:sldMk cId="0" sldId="257"/>
            <ac:picMk id="2" creationId="{00000000-0000-0000-0000-000000000000}"/>
          </ac:picMkLst>
        </pc:picChg>
        <pc:picChg chg="mod">
          <ac:chgData name="Vijendra Nannulal Ahirwal" userId="90eb25fa-3f2e-46e1-95d2-fec2b804f2e6" providerId="ADAL" clId="{45754D6B-0EFE-ED43-BEE7-E0379B3E7E55}" dt="2024-04-10T18:56:32.618" v="40"/>
          <ac:picMkLst>
            <pc:docMk/>
            <pc:sldMk cId="0" sldId="257"/>
            <ac:picMk id="4" creationId="{00000000-0000-0000-0000-000000000000}"/>
          </ac:picMkLst>
        </pc:picChg>
        <pc:picChg chg="del">
          <ac:chgData name="Vijendra Nannulal Ahirwal" userId="90eb25fa-3f2e-46e1-95d2-fec2b804f2e6" providerId="ADAL" clId="{45754D6B-0EFE-ED43-BEE7-E0379B3E7E55}" dt="2024-04-10T18:45:38.206" v="3" actId="478"/>
          <ac:picMkLst>
            <pc:docMk/>
            <pc:sldMk cId="0" sldId="257"/>
            <ac:picMk id="19" creationId="{00000000-0000-0000-0000-000000000000}"/>
          </ac:picMkLst>
        </pc:picChg>
      </pc:sldChg>
      <pc:sldChg chg="addSp delSp modSp mod">
        <pc:chgData name="Vijendra Nannulal Ahirwal" userId="90eb25fa-3f2e-46e1-95d2-fec2b804f2e6" providerId="ADAL" clId="{45754D6B-0EFE-ED43-BEE7-E0379B3E7E55}" dt="2024-04-10T19:05:29.185" v="125" actId="14100"/>
        <pc:sldMkLst>
          <pc:docMk/>
          <pc:sldMk cId="0" sldId="258"/>
        </pc:sldMkLst>
        <pc:spChg chg="mod">
          <ac:chgData name="Vijendra Nannulal Ahirwal" userId="90eb25fa-3f2e-46e1-95d2-fec2b804f2e6" providerId="ADAL" clId="{45754D6B-0EFE-ED43-BEE7-E0379B3E7E55}" dt="2024-04-10T18:56:32.618" v="40"/>
          <ac:spMkLst>
            <pc:docMk/>
            <pc:sldMk cId="0" sldId="258"/>
            <ac:spMk id="3"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4"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5"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6"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7"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8" creationId="{00000000-0000-0000-0000-000000000000}"/>
          </ac:spMkLst>
        </pc:spChg>
        <pc:spChg chg="mod">
          <ac:chgData name="Vijendra Nannulal Ahirwal" userId="90eb25fa-3f2e-46e1-95d2-fec2b804f2e6" providerId="ADAL" clId="{45754D6B-0EFE-ED43-BEE7-E0379B3E7E55}" dt="2024-04-10T19:05:00.732" v="124" actId="1076"/>
          <ac:spMkLst>
            <pc:docMk/>
            <pc:sldMk cId="0" sldId="258"/>
            <ac:spMk id="9"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10" creationId="{00000000-0000-0000-0000-000000000000}"/>
          </ac:spMkLst>
        </pc:spChg>
        <pc:spChg chg="mod">
          <ac:chgData name="Vijendra Nannulal Ahirwal" userId="90eb25fa-3f2e-46e1-95d2-fec2b804f2e6" providerId="ADAL" clId="{45754D6B-0EFE-ED43-BEE7-E0379B3E7E55}" dt="2024-04-10T19:04:46.788" v="121" actId="164"/>
          <ac:spMkLst>
            <pc:docMk/>
            <pc:sldMk cId="0" sldId="258"/>
            <ac:spMk id="11" creationId="{00000000-0000-0000-0000-000000000000}"/>
          </ac:spMkLst>
        </pc:spChg>
        <pc:grpChg chg="add mod">
          <ac:chgData name="Vijendra Nannulal Ahirwal" userId="90eb25fa-3f2e-46e1-95d2-fec2b804f2e6" providerId="ADAL" clId="{45754D6B-0EFE-ED43-BEE7-E0379B3E7E55}" dt="2024-04-10T19:05:29.185" v="125" actId="14100"/>
          <ac:grpSpMkLst>
            <pc:docMk/>
            <pc:sldMk cId="0" sldId="258"/>
            <ac:grpSpMk id="13" creationId="{06D07CC2-F14A-29B9-089C-724061B91144}"/>
          </ac:grpSpMkLst>
        </pc:grpChg>
        <pc:picChg chg="mod">
          <ac:chgData name="Vijendra Nannulal Ahirwal" userId="90eb25fa-3f2e-46e1-95d2-fec2b804f2e6" providerId="ADAL" clId="{45754D6B-0EFE-ED43-BEE7-E0379B3E7E55}" dt="2024-04-10T18:56:32.618" v="40"/>
          <ac:picMkLst>
            <pc:docMk/>
            <pc:sldMk cId="0" sldId="258"/>
            <ac:picMk id="2" creationId="{00000000-0000-0000-0000-000000000000}"/>
          </ac:picMkLst>
        </pc:picChg>
        <pc:picChg chg="del">
          <ac:chgData name="Vijendra Nannulal Ahirwal" userId="90eb25fa-3f2e-46e1-95d2-fec2b804f2e6" providerId="ADAL" clId="{45754D6B-0EFE-ED43-BEE7-E0379B3E7E55}" dt="2024-04-10T18:45:41.277" v="4" actId="478"/>
          <ac:picMkLst>
            <pc:docMk/>
            <pc:sldMk cId="0" sldId="258"/>
            <ac:picMk id="12" creationId="{00000000-0000-0000-0000-000000000000}"/>
          </ac:picMkLst>
        </pc:picChg>
      </pc:sldChg>
      <pc:sldChg chg="addSp delSp modSp mod">
        <pc:chgData name="Vijendra Nannulal Ahirwal" userId="90eb25fa-3f2e-46e1-95d2-fec2b804f2e6" providerId="ADAL" clId="{45754D6B-0EFE-ED43-BEE7-E0379B3E7E55}" dt="2024-04-10T19:06:40.384" v="128" actId="1076"/>
        <pc:sldMkLst>
          <pc:docMk/>
          <pc:sldMk cId="0" sldId="259"/>
        </pc:sldMkLst>
        <pc:spChg chg="mod">
          <ac:chgData name="Vijendra Nannulal Ahirwal" userId="90eb25fa-3f2e-46e1-95d2-fec2b804f2e6" providerId="ADAL" clId="{45754D6B-0EFE-ED43-BEE7-E0379B3E7E55}" dt="2024-04-10T19:00:21.177" v="74" actId="1076"/>
          <ac:spMkLst>
            <pc:docMk/>
            <pc:sldMk cId="0" sldId="259"/>
            <ac:spMk id="3" creationId="{00000000-0000-0000-0000-000000000000}"/>
          </ac:spMkLst>
        </pc:spChg>
        <pc:spChg chg="mod">
          <ac:chgData name="Vijendra Nannulal Ahirwal" userId="90eb25fa-3f2e-46e1-95d2-fec2b804f2e6" providerId="ADAL" clId="{45754D6B-0EFE-ED43-BEE7-E0379B3E7E55}" dt="2024-04-10T19:06:40.384" v="128" actId="1076"/>
          <ac:spMkLst>
            <pc:docMk/>
            <pc:sldMk cId="0" sldId="259"/>
            <ac:spMk id="5"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6"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7"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8"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9"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0"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11"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12"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3"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4"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5"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16"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17"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8"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19" creationId="{00000000-0000-0000-0000-000000000000}"/>
          </ac:spMkLst>
        </pc:spChg>
        <pc:spChg chg="mod">
          <ac:chgData name="Vijendra Nannulal Ahirwal" userId="90eb25fa-3f2e-46e1-95d2-fec2b804f2e6" providerId="ADAL" clId="{45754D6B-0EFE-ED43-BEE7-E0379B3E7E55}" dt="2024-04-10T18:59:27.803" v="61" actId="164"/>
          <ac:spMkLst>
            <pc:docMk/>
            <pc:sldMk cId="0" sldId="259"/>
            <ac:spMk id="20"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21" creationId="{00000000-0000-0000-0000-000000000000}"/>
          </ac:spMkLst>
        </pc:spChg>
        <pc:spChg chg="mod">
          <ac:chgData name="Vijendra Nannulal Ahirwal" userId="90eb25fa-3f2e-46e1-95d2-fec2b804f2e6" providerId="ADAL" clId="{45754D6B-0EFE-ED43-BEE7-E0379B3E7E55}" dt="2024-04-10T19:06:15.767" v="127" actId="255"/>
          <ac:spMkLst>
            <pc:docMk/>
            <pc:sldMk cId="0" sldId="259"/>
            <ac:spMk id="22" creationId="{00000000-0000-0000-0000-000000000000}"/>
          </ac:spMkLst>
        </pc:spChg>
        <pc:spChg chg="add mod">
          <ac:chgData name="Vijendra Nannulal Ahirwal" userId="90eb25fa-3f2e-46e1-95d2-fec2b804f2e6" providerId="ADAL" clId="{45754D6B-0EFE-ED43-BEE7-E0379B3E7E55}" dt="2024-04-10T18:57:26.691" v="50" actId="571"/>
          <ac:spMkLst>
            <pc:docMk/>
            <pc:sldMk cId="0" sldId="259"/>
            <ac:spMk id="24" creationId="{AC521574-B9DC-0BAB-4435-40ED92C4170E}"/>
          </ac:spMkLst>
        </pc:spChg>
        <pc:grpChg chg="add mod">
          <ac:chgData name="Vijendra Nannulal Ahirwal" userId="90eb25fa-3f2e-46e1-95d2-fec2b804f2e6" providerId="ADAL" clId="{45754D6B-0EFE-ED43-BEE7-E0379B3E7E55}" dt="2024-04-10T19:06:01.067" v="126" actId="1076"/>
          <ac:grpSpMkLst>
            <pc:docMk/>
            <pc:sldMk cId="0" sldId="259"/>
            <ac:grpSpMk id="25" creationId="{A3E13F8E-7C7F-4309-714B-BB74CA7C3587}"/>
          </ac:grpSpMkLst>
        </pc:grpChg>
        <pc:picChg chg="mod">
          <ac:chgData name="Vijendra Nannulal Ahirwal" userId="90eb25fa-3f2e-46e1-95d2-fec2b804f2e6" providerId="ADAL" clId="{45754D6B-0EFE-ED43-BEE7-E0379B3E7E55}" dt="2024-04-10T18:59:43.996" v="64" actId="1076"/>
          <ac:picMkLst>
            <pc:docMk/>
            <pc:sldMk cId="0" sldId="259"/>
            <ac:picMk id="2" creationId="{00000000-0000-0000-0000-000000000000}"/>
          </ac:picMkLst>
        </pc:picChg>
        <pc:picChg chg="add del mod">
          <ac:chgData name="Vijendra Nannulal Ahirwal" userId="90eb25fa-3f2e-46e1-95d2-fec2b804f2e6" providerId="ADAL" clId="{45754D6B-0EFE-ED43-BEE7-E0379B3E7E55}" dt="2024-04-10T19:00:16.679" v="73" actId="478"/>
          <ac:picMkLst>
            <pc:docMk/>
            <pc:sldMk cId="0" sldId="259"/>
            <ac:picMk id="4" creationId="{00000000-0000-0000-0000-000000000000}"/>
          </ac:picMkLst>
        </pc:picChg>
        <pc:picChg chg="del">
          <ac:chgData name="Vijendra Nannulal Ahirwal" userId="90eb25fa-3f2e-46e1-95d2-fec2b804f2e6" providerId="ADAL" clId="{45754D6B-0EFE-ED43-BEE7-E0379B3E7E55}" dt="2024-04-10T18:45:26.228" v="1" actId="478"/>
          <ac:picMkLst>
            <pc:docMk/>
            <pc:sldMk cId="0" sldId="259"/>
            <ac:picMk id="23" creationId="{00000000-0000-0000-0000-000000000000}"/>
          </ac:picMkLst>
        </pc:picChg>
      </pc:sldChg>
      <pc:sldChg chg="addSp delSp modSp mod">
        <pc:chgData name="Vijendra Nannulal Ahirwal" userId="90eb25fa-3f2e-46e1-95d2-fec2b804f2e6" providerId="ADAL" clId="{45754D6B-0EFE-ED43-BEE7-E0379B3E7E55}" dt="2024-04-10T19:48:05.182" v="486" actId="1076"/>
        <pc:sldMkLst>
          <pc:docMk/>
          <pc:sldMk cId="0" sldId="260"/>
        </pc:sldMkLst>
        <pc:spChg chg="mod">
          <ac:chgData name="Vijendra Nannulal Ahirwal" userId="90eb25fa-3f2e-46e1-95d2-fec2b804f2e6" providerId="ADAL" clId="{45754D6B-0EFE-ED43-BEE7-E0379B3E7E55}" dt="2024-04-10T18:56:32.618" v="40"/>
          <ac:spMkLst>
            <pc:docMk/>
            <pc:sldMk cId="0" sldId="260"/>
            <ac:spMk id="3" creationId="{00000000-0000-0000-0000-000000000000}"/>
          </ac:spMkLst>
        </pc:spChg>
        <pc:spChg chg="mod">
          <ac:chgData name="Vijendra Nannulal Ahirwal" userId="90eb25fa-3f2e-46e1-95d2-fec2b804f2e6" providerId="ADAL" clId="{45754D6B-0EFE-ED43-BEE7-E0379B3E7E55}" dt="2024-04-10T19:07:40.846" v="134" actId="164"/>
          <ac:spMkLst>
            <pc:docMk/>
            <pc:sldMk cId="0" sldId="260"/>
            <ac:spMk id="4" creationId="{00000000-0000-0000-0000-000000000000}"/>
          </ac:spMkLst>
        </pc:spChg>
        <pc:spChg chg="mod">
          <ac:chgData name="Vijendra Nannulal Ahirwal" userId="90eb25fa-3f2e-46e1-95d2-fec2b804f2e6" providerId="ADAL" clId="{45754D6B-0EFE-ED43-BEE7-E0379B3E7E55}" dt="2024-04-10T19:08:15" v="143" actId="123"/>
          <ac:spMkLst>
            <pc:docMk/>
            <pc:sldMk cId="0" sldId="260"/>
            <ac:spMk id="5" creationId="{00000000-0000-0000-0000-000000000000}"/>
          </ac:spMkLst>
        </pc:spChg>
        <pc:spChg chg="mod">
          <ac:chgData name="Vijendra Nannulal Ahirwal" userId="90eb25fa-3f2e-46e1-95d2-fec2b804f2e6" providerId="ADAL" clId="{45754D6B-0EFE-ED43-BEE7-E0379B3E7E55}" dt="2024-04-10T19:08:58.724" v="147" actId="14100"/>
          <ac:spMkLst>
            <pc:docMk/>
            <pc:sldMk cId="0" sldId="260"/>
            <ac:spMk id="6" creationId="{00000000-0000-0000-0000-000000000000}"/>
          </ac:spMkLst>
        </pc:spChg>
        <pc:spChg chg="mod">
          <ac:chgData name="Vijendra Nannulal Ahirwal" userId="90eb25fa-3f2e-46e1-95d2-fec2b804f2e6" providerId="ADAL" clId="{45754D6B-0EFE-ED43-BEE7-E0379B3E7E55}" dt="2024-04-10T19:07:40.846" v="134" actId="164"/>
          <ac:spMkLst>
            <pc:docMk/>
            <pc:sldMk cId="0" sldId="260"/>
            <ac:spMk id="7" creationId="{00000000-0000-0000-0000-000000000000}"/>
          </ac:spMkLst>
        </pc:spChg>
        <pc:spChg chg="mod">
          <ac:chgData name="Vijendra Nannulal Ahirwal" userId="90eb25fa-3f2e-46e1-95d2-fec2b804f2e6" providerId="ADAL" clId="{45754D6B-0EFE-ED43-BEE7-E0379B3E7E55}" dt="2024-04-10T19:08:12.991" v="142" actId="123"/>
          <ac:spMkLst>
            <pc:docMk/>
            <pc:sldMk cId="0" sldId="260"/>
            <ac:spMk id="8" creationId="{00000000-0000-0000-0000-000000000000}"/>
          </ac:spMkLst>
        </pc:spChg>
        <pc:spChg chg="mod">
          <ac:chgData name="Vijendra Nannulal Ahirwal" userId="90eb25fa-3f2e-46e1-95d2-fec2b804f2e6" providerId="ADAL" clId="{45754D6B-0EFE-ED43-BEE7-E0379B3E7E55}" dt="2024-04-10T19:08:58.724" v="147" actId="14100"/>
          <ac:spMkLst>
            <pc:docMk/>
            <pc:sldMk cId="0" sldId="260"/>
            <ac:spMk id="9" creationId="{00000000-0000-0000-0000-000000000000}"/>
          </ac:spMkLst>
        </pc:spChg>
        <pc:spChg chg="mod">
          <ac:chgData name="Vijendra Nannulal Ahirwal" userId="90eb25fa-3f2e-46e1-95d2-fec2b804f2e6" providerId="ADAL" clId="{45754D6B-0EFE-ED43-BEE7-E0379B3E7E55}" dt="2024-04-10T19:07:40.846" v="134" actId="164"/>
          <ac:spMkLst>
            <pc:docMk/>
            <pc:sldMk cId="0" sldId="260"/>
            <ac:spMk id="10" creationId="{00000000-0000-0000-0000-000000000000}"/>
          </ac:spMkLst>
        </pc:spChg>
        <pc:spChg chg="mod">
          <ac:chgData name="Vijendra Nannulal Ahirwal" userId="90eb25fa-3f2e-46e1-95d2-fec2b804f2e6" providerId="ADAL" clId="{45754D6B-0EFE-ED43-BEE7-E0379B3E7E55}" dt="2024-04-10T19:08:17.331" v="144" actId="123"/>
          <ac:spMkLst>
            <pc:docMk/>
            <pc:sldMk cId="0" sldId="260"/>
            <ac:spMk id="11" creationId="{00000000-0000-0000-0000-000000000000}"/>
          </ac:spMkLst>
        </pc:spChg>
        <pc:spChg chg="mod">
          <ac:chgData name="Vijendra Nannulal Ahirwal" userId="90eb25fa-3f2e-46e1-95d2-fec2b804f2e6" providerId="ADAL" clId="{45754D6B-0EFE-ED43-BEE7-E0379B3E7E55}" dt="2024-04-10T19:08:58.724" v="147" actId="14100"/>
          <ac:spMkLst>
            <pc:docMk/>
            <pc:sldMk cId="0" sldId="260"/>
            <ac:spMk id="12" creationId="{00000000-0000-0000-0000-000000000000}"/>
          </ac:spMkLst>
        </pc:spChg>
        <pc:spChg chg="mod">
          <ac:chgData name="Vijendra Nannulal Ahirwal" userId="90eb25fa-3f2e-46e1-95d2-fec2b804f2e6" providerId="ADAL" clId="{45754D6B-0EFE-ED43-BEE7-E0379B3E7E55}" dt="2024-04-10T19:07:40.846" v="134" actId="164"/>
          <ac:spMkLst>
            <pc:docMk/>
            <pc:sldMk cId="0" sldId="260"/>
            <ac:spMk id="13" creationId="{00000000-0000-0000-0000-000000000000}"/>
          </ac:spMkLst>
        </pc:spChg>
        <pc:spChg chg="mod">
          <ac:chgData name="Vijendra Nannulal Ahirwal" userId="90eb25fa-3f2e-46e1-95d2-fec2b804f2e6" providerId="ADAL" clId="{45754D6B-0EFE-ED43-BEE7-E0379B3E7E55}" dt="2024-04-10T19:48:05.182" v="486" actId="1076"/>
          <ac:spMkLst>
            <pc:docMk/>
            <pc:sldMk cId="0" sldId="260"/>
            <ac:spMk id="14" creationId="{00000000-0000-0000-0000-000000000000}"/>
          </ac:spMkLst>
        </pc:spChg>
        <pc:grpChg chg="add mod">
          <ac:chgData name="Vijendra Nannulal Ahirwal" userId="90eb25fa-3f2e-46e1-95d2-fec2b804f2e6" providerId="ADAL" clId="{45754D6B-0EFE-ED43-BEE7-E0379B3E7E55}" dt="2024-04-10T19:08:49.455" v="146" actId="164"/>
          <ac:grpSpMkLst>
            <pc:docMk/>
            <pc:sldMk cId="0" sldId="260"/>
            <ac:grpSpMk id="16" creationId="{17D3DF1A-75EE-F976-87F7-FE3FA539759A}"/>
          </ac:grpSpMkLst>
        </pc:grpChg>
        <pc:grpChg chg="add mod">
          <ac:chgData name="Vijendra Nannulal Ahirwal" userId="90eb25fa-3f2e-46e1-95d2-fec2b804f2e6" providerId="ADAL" clId="{45754D6B-0EFE-ED43-BEE7-E0379B3E7E55}" dt="2024-04-10T19:08:49.455" v="146" actId="164"/>
          <ac:grpSpMkLst>
            <pc:docMk/>
            <pc:sldMk cId="0" sldId="260"/>
            <ac:grpSpMk id="17" creationId="{73EAAA8E-A113-6906-E2C0-8F4B5E37D95F}"/>
          </ac:grpSpMkLst>
        </pc:grpChg>
        <pc:picChg chg="mod">
          <ac:chgData name="Vijendra Nannulal Ahirwal" userId="90eb25fa-3f2e-46e1-95d2-fec2b804f2e6" providerId="ADAL" clId="{45754D6B-0EFE-ED43-BEE7-E0379B3E7E55}" dt="2024-04-10T18:56:32.618" v="40"/>
          <ac:picMkLst>
            <pc:docMk/>
            <pc:sldMk cId="0" sldId="260"/>
            <ac:picMk id="2" creationId="{00000000-0000-0000-0000-000000000000}"/>
          </ac:picMkLst>
        </pc:picChg>
        <pc:picChg chg="del">
          <ac:chgData name="Vijendra Nannulal Ahirwal" userId="90eb25fa-3f2e-46e1-95d2-fec2b804f2e6" providerId="ADAL" clId="{45754D6B-0EFE-ED43-BEE7-E0379B3E7E55}" dt="2024-04-10T18:45:46.421" v="5" actId="478"/>
          <ac:picMkLst>
            <pc:docMk/>
            <pc:sldMk cId="0" sldId="260"/>
            <ac:picMk id="15" creationId="{00000000-0000-0000-0000-000000000000}"/>
          </ac:picMkLst>
        </pc:picChg>
      </pc:sldChg>
      <pc:sldChg chg="addSp delSp modSp mod">
        <pc:chgData name="Vijendra Nannulal Ahirwal" userId="90eb25fa-3f2e-46e1-95d2-fec2b804f2e6" providerId="ADAL" clId="{45754D6B-0EFE-ED43-BEE7-E0379B3E7E55}" dt="2024-04-10T19:11:24.252" v="165" actId="1076"/>
        <pc:sldMkLst>
          <pc:docMk/>
          <pc:sldMk cId="0" sldId="261"/>
        </pc:sldMkLst>
        <pc:spChg chg="mod">
          <ac:chgData name="Vijendra Nannulal Ahirwal" userId="90eb25fa-3f2e-46e1-95d2-fec2b804f2e6" providerId="ADAL" clId="{45754D6B-0EFE-ED43-BEE7-E0379B3E7E55}" dt="2024-04-10T19:11:24.252" v="165" actId="1076"/>
          <ac:spMkLst>
            <pc:docMk/>
            <pc:sldMk cId="0" sldId="261"/>
            <ac:spMk id="3" creationId="{00000000-0000-0000-0000-000000000000}"/>
          </ac:spMkLst>
        </pc:spChg>
        <pc:spChg chg="mod">
          <ac:chgData name="Vijendra Nannulal Ahirwal" userId="90eb25fa-3f2e-46e1-95d2-fec2b804f2e6" providerId="ADAL" clId="{45754D6B-0EFE-ED43-BEE7-E0379B3E7E55}" dt="2024-04-10T19:09:41.645" v="150" actId="164"/>
          <ac:spMkLst>
            <pc:docMk/>
            <pc:sldMk cId="0" sldId="261"/>
            <ac:spMk id="4" creationId="{00000000-0000-0000-0000-000000000000}"/>
          </ac:spMkLst>
        </pc:spChg>
        <pc:spChg chg="mod">
          <ac:chgData name="Vijendra Nannulal Ahirwal" userId="90eb25fa-3f2e-46e1-95d2-fec2b804f2e6" providerId="ADAL" clId="{45754D6B-0EFE-ED43-BEE7-E0379B3E7E55}" dt="2024-04-10T19:11:14.486" v="163" actId="33524"/>
          <ac:spMkLst>
            <pc:docMk/>
            <pc:sldMk cId="0" sldId="261"/>
            <ac:spMk id="5" creationId="{00000000-0000-0000-0000-000000000000}"/>
          </ac:spMkLst>
        </pc:spChg>
        <pc:spChg chg="mod">
          <ac:chgData name="Vijendra Nannulal Ahirwal" userId="90eb25fa-3f2e-46e1-95d2-fec2b804f2e6" providerId="ADAL" clId="{45754D6B-0EFE-ED43-BEE7-E0379B3E7E55}" dt="2024-04-10T19:10:05.755" v="154" actId="255"/>
          <ac:spMkLst>
            <pc:docMk/>
            <pc:sldMk cId="0" sldId="261"/>
            <ac:spMk id="7" creationId="{00000000-0000-0000-0000-000000000000}"/>
          </ac:spMkLst>
        </pc:spChg>
        <pc:spChg chg="mod">
          <ac:chgData name="Vijendra Nannulal Ahirwal" userId="90eb25fa-3f2e-46e1-95d2-fec2b804f2e6" providerId="ADAL" clId="{45754D6B-0EFE-ED43-BEE7-E0379B3E7E55}" dt="2024-04-10T19:10:10.447" v="156" actId="123"/>
          <ac:spMkLst>
            <pc:docMk/>
            <pc:sldMk cId="0" sldId="261"/>
            <ac:spMk id="8" creationId="{00000000-0000-0000-0000-000000000000}"/>
          </ac:spMkLst>
        </pc:spChg>
        <pc:spChg chg="mod">
          <ac:chgData name="Vijendra Nannulal Ahirwal" userId="90eb25fa-3f2e-46e1-95d2-fec2b804f2e6" providerId="ADAL" clId="{45754D6B-0EFE-ED43-BEE7-E0379B3E7E55}" dt="2024-04-10T19:10:17.086" v="157" actId="255"/>
          <ac:spMkLst>
            <pc:docMk/>
            <pc:sldMk cId="0" sldId="261"/>
            <ac:spMk id="10" creationId="{00000000-0000-0000-0000-000000000000}"/>
          </ac:spMkLst>
        </pc:spChg>
        <pc:spChg chg="mod">
          <ac:chgData name="Vijendra Nannulal Ahirwal" userId="90eb25fa-3f2e-46e1-95d2-fec2b804f2e6" providerId="ADAL" clId="{45754D6B-0EFE-ED43-BEE7-E0379B3E7E55}" dt="2024-04-10T19:10:22.947" v="159" actId="123"/>
          <ac:spMkLst>
            <pc:docMk/>
            <pc:sldMk cId="0" sldId="261"/>
            <ac:spMk id="11" creationId="{00000000-0000-0000-0000-000000000000}"/>
          </ac:spMkLst>
        </pc:spChg>
        <pc:spChg chg="mod">
          <ac:chgData name="Vijendra Nannulal Ahirwal" userId="90eb25fa-3f2e-46e1-95d2-fec2b804f2e6" providerId="ADAL" clId="{45754D6B-0EFE-ED43-BEE7-E0379B3E7E55}" dt="2024-04-10T19:10:30.114" v="160" actId="255"/>
          <ac:spMkLst>
            <pc:docMk/>
            <pc:sldMk cId="0" sldId="261"/>
            <ac:spMk id="13" creationId="{00000000-0000-0000-0000-000000000000}"/>
          </ac:spMkLst>
        </pc:spChg>
        <pc:spChg chg="mod">
          <ac:chgData name="Vijendra Nannulal Ahirwal" userId="90eb25fa-3f2e-46e1-95d2-fec2b804f2e6" providerId="ADAL" clId="{45754D6B-0EFE-ED43-BEE7-E0379B3E7E55}" dt="2024-04-10T19:10:35.581" v="162" actId="123"/>
          <ac:spMkLst>
            <pc:docMk/>
            <pc:sldMk cId="0" sldId="261"/>
            <ac:spMk id="14" creationId="{00000000-0000-0000-0000-000000000000}"/>
          </ac:spMkLst>
        </pc:spChg>
        <pc:grpChg chg="add mod">
          <ac:chgData name="Vijendra Nannulal Ahirwal" userId="90eb25fa-3f2e-46e1-95d2-fec2b804f2e6" providerId="ADAL" clId="{45754D6B-0EFE-ED43-BEE7-E0379B3E7E55}" dt="2024-04-10T19:09:52.937" v="152" actId="1076"/>
          <ac:grpSpMkLst>
            <pc:docMk/>
            <pc:sldMk cId="0" sldId="261"/>
            <ac:grpSpMk id="16" creationId="{54352ED8-9F0D-9EF3-3FC9-837B581884F5}"/>
          </ac:grpSpMkLst>
        </pc:grpChg>
        <pc:picChg chg="mod">
          <ac:chgData name="Vijendra Nannulal Ahirwal" userId="90eb25fa-3f2e-46e1-95d2-fec2b804f2e6" providerId="ADAL" clId="{45754D6B-0EFE-ED43-BEE7-E0379B3E7E55}" dt="2024-04-10T18:56:32.618" v="40"/>
          <ac:picMkLst>
            <pc:docMk/>
            <pc:sldMk cId="0" sldId="261"/>
            <ac:picMk id="2" creationId="{00000000-0000-0000-0000-000000000000}"/>
          </ac:picMkLst>
        </pc:picChg>
        <pc:picChg chg="mod">
          <ac:chgData name="Vijendra Nannulal Ahirwal" userId="90eb25fa-3f2e-46e1-95d2-fec2b804f2e6" providerId="ADAL" clId="{45754D6B-0EFE-ED43-BEE7-E0379B3E7E55}" dt="2024-04-10T19:09:41.645" v="150" actId="164"/>
          <ac:picMkLst>
            <pc:docMk/>
            <pc:sldMk cId="0" sldId="261"/>
            <ac:picMk id="6" creationId="{00000000-0000-0000-0000-000000000000}"/>
          </ac:picMkLst>
        </pc:picChg>
        <pc:picChg chg="mod">
          <ac:chgData name="Vijendra Nannulal Ahirwal" userId="90eb25fa-3f2e-46e1-95d2-fec2b804f2e6" providerId="ADAL" clId="{45754D6B-0EFE-ED43-BEE7-E0379B3E7E55}" dt="2024-04-10T19:09:41.645" v="150" actId="164"/>
          <ac:picMkLst>
            <pc:docMk/>
            <pc:sldMk cId="0" sldId="261"/>
            <ac:picMk id="9" creationId="{00000000-0000-0000-0000-000000000000}"/>
          </ac:picMkLst>
        </pc:picChg>
        <pc:picChg chg="mod">
          <ac:chgData name="Vijendra Nannulal Ahirwal" userId="90eb25fa-3f2e-46e1-95d2-fec2b804f2e6" providerId="ADAL" clId="{45754D6B-0EFE-ED43-BEE7-E0379B3E7E55}" dt="2024-04-10T19:09:41.645" v="150" actId="164"/>
          <ac:picMkLst>
            <pc:docMk/>
            <pc:sldMk cId="0" sldId="261"/>
            <ac:picMk id="12" creationId="{00000000-0000-0000-0000-000000000000}"/>
          </ac:picMkLst>
        </pc:picChg>
        <pc:picChg chg="del">
          <ac:chgData name="Vijendra Nannulal Ahirwal" userId="90eb25fa-3f2e-46e1-95d2-fec2b804f2e6" providerId="ADAL" clId="{45754D6B-0EFE-ED43-BEE7-E0379B3E7E55}" dt="2024-04-10T18:45:49.437" v="6" actId="478"/>
          <ac:picMkLst>
            <pc:docMk/>
            <pc:sldMk cId="0" sldId="261"/>
            <ac:picMk id="15" creationId="{00000000-0000-0000-0000-000000000000}"/>
          </ac:picMkLst>
        </pc:picChg>
      </pc:sldChg>
      <pc:sldChg chg="addSp delSp modSp mod chgLayout">
        <pc:chgData name="Vijendra Nannulal Ahirwal" userId="90eb25fa-3f2e-46e1-95d2-fec2b804f2e6" providerId="ADAL" clId="{45754D6B-0EFE-ED43-BEE7-E0379B3E7E55}" dt="2024-04-10T19:23:18.503" v="274"/>
        <pc:sldMkLst>
          <pc:docMk/>
          <pc:sldMk cId="0" sldId="262"/>
        </pc:sldMkLst>
        <pc:spChg chg="mod">
          <ac:chgData name="Vijendra Nannulal Ahirwal" userId="90eb25fa-3f2e-46e1-95d2-fec2b804f2e6" providerId="ADAL" clId="{45754D6B-0EFE-ED43-BEE7-E0379B3E7E55}" dt="2024-04-10T19:15:17.161" v="190" actId="14100"/>
          <ac:spMkLst>
            <pc:docMk/>
            <pc:sldMk cId="0" sldId="262"/>
            <ac:spMk id="3"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5" creationId="{00000000-0000-0000-0000-000000000000}"/>
          </ac:spMkLst>
        </pc:spChg>
        <pc:spChg chg="mod">
          <ac:chgData name="Vijendra Nannulal Ahirwal" userId="90eb25fa-3f2e-46e1-95d2-fec2b804f2e6" providerId="ADAL" clId="{45754D6B-0EFE-ED43-BEE7-E0379B3E7E55}" dt="2024-04-10T19:15:48.969" v="196" actId="255"/>
          <ac:spMkLst>
            <pc:docMk/>
            <pc:sldMk cId="0" sldId="262"/>
            <ac:spMk id="6" creationId="{00000000-0000-0000-0000-000000000000}"/>
          </ac:spMkLst>
        </pc:spChg>
        <pc:spChg chg="mod">
          <ac:chgData name="Vijendra Nannulal Ahirwal" userId="90eb25fa-3f2e-46e1-95d2-fec2b804f2e6" providerId="ADAL" clId="{45754D6B-0EFE-ED43-BEE7-E0379B3E7E55}" dt="2024-04-10T19:14:17.078" v="178" actId="164"/>
          <ac:spMkLst>
            <pc:docMk/>
            <pc:sldMk cId="0" sldId="262"/>
            <ac:spMk id="7"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8"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9"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10" creationId="{00000000-0000-0000-0000-000000000000}"/>
          </ac:spMkLst>
        </pc:spChg>
        <pc:spChg chg="mod">
          <ac:chgData name="Vijendra Nannulal Ahirwal" userId="90eb25fa-3f2e-46e1-95d2-fec2b804f2e6" providerId="ADAL" clId="{45754D6B-0EFE-ED43-BEE7-E0379B3E7E55}" dt="2024-04-10T19:16:43.079" v="206" actId="1076"/>
          <ac:spMkLst>
            <pc:docMk/>
            <pc:sldMk cId="0" sldId="262"/>
            <ac:spMk id="11" creationId="{00000000-0000-0000-0000-000000000000}"/>
          </ac:spMkLst>
        </pc:spChg>
        <pc:spChg chg="mod">
          <ac:chgData name="Vijendra Nannulal Ahirwal" userId="90eb25fa-3f2e-46e1-95d2-fec2b804f2e6" providerId="ADAL" clId="{45754D6B-0EFE-ED43-BEE7-E0379B3E7E55}" dt="2024-04-10T19:17:20.251" v="214" actId="14100"/>
          <ac:spMkLst>
            <pc:docMk/>
            <pc:sldMk cId="0" sldId="262"/>
            <ac:spMk id="12" creationId="{00000000-0000-0000-0000-000000000000}"/>
          </ac:spMkLst>
        </pc:spChg>
        <pc:spChg chg="mod">
          <ac:chgData name="Vijendra Nannulal Ahirwal" userId="90eb25fa-3f2e-46e1-95d2-fec2b804f2e6" providerId="ADAL" clId="{45754D6B-0EFE-ED43-BEE7-E0379B3E7E55}" dt="2024-04-10T19:14:47.294" v="185" actId="164"/>
          <ac:spMkLst>
            <pc:docMk/>
            <pc:sldMk cId="0" sldId="262"/>
            <ac:spMk id="13"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14"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15" creationId="{00000000-0000-0000-0000-000000000000}"/>
          </ac:spMkLst>
        </pc:spChg>
        <pc:spChg chg="mod">
          <ac:chgData name="Vijendra Nannulal Ahirwal" userId="90eb25fa-3f2e-46e1-95d2-fec2b804f2e6" providerId="ADAL" clId="{45754D6B-0EFE-ED43-BEE7-E0379B3E7E55}" dt="2024-04-10T19:16:49.896" v="208" actId="1076"/>
          <ac:spMkLst>
            <pc:docMk/>
            <pc:sldMk cId="0" sldId="262"/>
            <ac:spMk id="16" creationId="{00000000-0000-0000-0000-000000000000}"/>
          </ac:spMkLst>
        </pc:spChg>
        <pc:spChg chg="mod">
          <ac:chgData name="Vijendra Nannulal Ahirwal" userId="90eb25fa-3f2e-46e1-95d2-fec2b804f2e6" providerId="ADAL" clId="{45754D6B-0EFE-ED43-BEE7-E0379B3E7E55}" dt="2024-04-10T19:17:26.147" v="215" actId="14100"/>
          <ac:spMkLst>
            <pc:docMk/>
            <pc:sldMk cId="0" sldId="262"/>
            <ac:spMk id="17"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18"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19" creationId="{00000000-0000-0000-0000-000000000000}"/>
          </ac:spMkLst>
        </pc:spChg>
        <pc:spChg chg="mod">
          <ac:chgData name="Vijendra Nannulal Ahirwal" userId="90eb25fa-3f2e-46e1-95d2-fec2b804f2e6" providerId="ADAL" clId="{45754D6B-0EFE-ED43-BEE7-E0379B3E7E55}" dt="2024-04-10T19:13:59.579" v="172" actId="164"/>
          <ac:spMkLst>
            <pc:docMk/>
            <pc:sldMk cId="0" sldId="262"/>
            <ac:spMk id="20" creationId="{00000000-0000-0000-0000-000000000000}"/>
          </ac:spMkLst>
        </pc:spChg>
        <pc:spChg chg="mod">
          <ac:chgData name="Vijendra Nannulal Ahirwal" userId="90eb25fa-3f2e-46e1-95d2-fec2b804f2e6" providerId="ADAL" clId="{45754D6B-0EFE-ED43-BEE7-E0379B3E7E55}" dt="2024-04-10T19:16:56.457" v="210" actId="1076"/>
          <ac:spMkLst>
            <pc:docMk/>
            <pc:sldMk cId="0" sldId="262"/>
            <ac:spMk id="21" creationId="{00000000-0000-0000-0000-000000000000}"/>
          </ac:spMkLst>
        </pc:spChg>
        <pc:spChg chg="mod">
          <ac:chgData name="Vijendra Nannulal Ahirwal" userId="90eb25fa-3f2e-46e1-95d2-fec2b804f2e6" providerId="ADAL" clId="{45754D6B-0EFE-ED43-BEE7-E0379B3E7E55}" dt="2024-04-10T19:17:30.182" v="216" actId="14100"/>
          <ac:spMkLst>
            <pc:docMk/>
            <pc:sldMk cId="0" sldId="262"/>
            <ac:spMk id="22" creationId="{00000000-0000-0000-0000-000000000000}"/>
          </ac:spMkLst>
        </pc:spChg>
        <pc:grpChg chg="add mod">
          <ac:chgData name="Vijendra Nannulal Ahirwal" userId="90eb25fa-3f2e-46e1-95d2-fec2b804f2e6" providerId="ADAL" clId="{45754D6B-0EFE-ED43-BEE7-E0379B3E7E55}" dt="2024-04-10T19:14:17.078" v="178" actId="164"/>
          <ac:grpSpMkLst>
            <pc:docMk/>
            <pc:sldMk cId="0" sldId="262"/>
            <ac:grpSpMk id="24" creationId="{9290BFFD-DBDA-FA5E-47E4-85F4EE771212}"/>
          </ac:grpSpMkLst>
        </pc:grpChg>
        <pc:grpChg chg="add mod">
          <ac:chgData name="Vijendra Nannulal Ahirwal" userId="90eb25fa-3f2e-46e1-95d2-fec2b804f2e6" providerId="ADAL" clId="{45754D6B-0EFE-ED43-BEE7-E0379B3E7E55}" dt="2024-04-10T19:14:47.294" v="185" actId="164"/>
          <ac:grpSpMkLst>
            <pc:docMk/>
            <pc:sldMk cId="0" sldId="262"/>
            <ac:grpSpMk id="25" creationId="{987DBEFF-1147-A233-0A92-E22F1A7E5D10}"/>
          </ac:grpSpMkLst>
        </pc:grpChg>
        <pc:grpChg chg="add mod">
          <ac:chgData name="Vijendra Nannulal Ahirwal" userId="90eb25fa-3f2e-46e1-95d2-fec2b804f2e6" providerId="ADAL" clId="{45754D6B-0EFE-ED43-BEE7-E0379B3E7E55}" dt="2024-04-10T19:17:54.125" v="220" actId="1076"/>
          <ac:grpSpMkLst>
            <pc:docMk/>
            <pc:sldMk cId="0" sldId="262"/>
            <ac:grpSpMk id="26" creationId="{42D4E492-B45B-191D-490F-70ECD17D7D62}"/>
          </ac:grpSpMkLst>
        </pc:grpChg>
        <pc:picChg chg="mod">
          <ac:chgData name="Vijendra Nannulal Ahirwal" userId="90eb25fa-3f2e-46e1-95d2-fec2b804f2e6" providerId="ADAL" clId="{45754D6B-0EFE-ED43-BEE7-E0379B3E7E55}" dt="2024-04-10T19:23:18.503" v="274"/>
          <ac:picMkLst>
            <pc:docMk/>
            <pc:sldMk cId="0" sldId="262"/>
            <ac:picMk id="2" creationId="{00000000-0000-0000-0000-000000000000}"/>
          </ac:picMkLst>
        </pc:picChg>
        <pc:picChg chg="del mod">
          <ac:chgData name="Vijendra Nannulal Ahirwal" userId="90eb25fa-3f2e-46e1-95d2-fec2b804f2e6" providerId="ADAL" clId="{45754D6B-0EFE-ED43-BEE7-E0379B3E7E55}" dt="2024-04-10T19:17:42.900" v="219" actId="478"/>
          <ac:picMkLst>
            <pc:docMk/>
            <pc:sldMk cId="0" sldId="262"/>
            <ac:picMk id="4" creationId="{00000000-0000-0000-0000-000000000000}"/>
          </ac:picMkLst>
        </pc:picChg>
        <pc:picChg chg="del">
          <ac:chgData name="Vijendra Nannulal Ahirwal" userId="90eb25fa-3f2e-46e1-95d2-fec2b804f2e6" providerId="ADAL" clId="{45754D6B-0EFE-ED43-BEE7-E0379B3E7E55}" dt="2024-04-10T18:45:52.672" v="7" actId="478"/>
          <ac:picMkLst>
            <pc:docMk/>
            <pc:sldMk cId="0" sldId="262"/>
            <ac:picMk id="23" creationId="{00000000-0000-0000-0000-000000000000}"/>
          </ac:picMkLst>
        </pc:picChg>
      </pc:sldChg>
      <pc:sldChg chg="addSp delSp modSp mod">
        <pc:chgData name="Vijendra Nannulal Ahirwal" userId="90eb25fa-3f2e-46e1-95d2-fec2b804f2e6" providerId="ADAL" clId="{45754D6B-0EFE-ED43-BEE7-E0379B3E7E55}" dt="2024-04-10T19:51:13.185" v="488" actId="255"/>
        <pc:sldMkLst>
          <pc:docMk/>
          <pc:sldMk cId="0" sldId="263"/>
        </pc:sldMkLst>
        <pc:spChg chg="mod">
          <ac:chgData name="Vijendra Nannulal Ahirwal" userId="90eb25fa-3f2e-46e1-95d2-fec2b804f2e6" providerId="ADAL" clId="{45754D6B-0EFE-ED43-BEE7-E0379B3E7E55}" dt="2024-04-10T18:56:32.618" v="40"/>
          <ac:spMkLst>
            <pc:docMk/>
            <pc:sldMk cId="0" sldId="263"/>
            <ac:spMk id="3"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4"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5"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7"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8"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10" creationId="{00000000-0000-0000-0000-000000000000}"/>
          </ac:spMkLst>
        </pc:spChg>
        <pc:spChg chg="mod">
          <ac:chgData name="Vijendra Nannulal Ahirwal" userId="90eb25fa-3f2e-46e1-95d2-fec2b804f2e6" providerId="ADAL" clId="{45754D6B-0EFE-ED43-BEE7-E0379B3E7E55}" dt="2024-04-10T19:51:09.334" v="487" actId="255"/>
          <ac:spMkLst>
            <pc:docMk/>
            <pc:sldMk cId="0" sldId="263"/>
            <ac:spMk id="11" creationId="{00000000-0000-0000-0000-000000000000}"/>
          </ac:spMkLst>
        </pc:spChg>
        <pc:spChg chg="mod">
          <ac:chgData name="Vijendra Nannulal Ahirwal" userId="90eb25fa-3f2e-46e1-95d2-fec2b804f2e6" providerId="ADAL" clId="{45754D6B-0EFE-ED43-BEE7-E0379B3E7E55}" dt="2024-04-10T19:19:25.933" v="237" actId="164"/>
          <ac:spMkLst>
            <pc:docMk/>
            <pc:sldMk cId="0" sldId="263"/>
            <ac:spMk id="13" creationId="{00000000-0000-0000-0000-000000000000}"/>
          </ac:spMkLst>
        </pc:spChg>
        <pc:spChg chg="mod">
          <ac:chgData name="Vijendra Nannulal Ahirwal" userId="90eb25fa-3f2e-46e1-95d2-fec2b804f2e6" providerId="ADAL" clId="{45754D6B-0EFE-ED43-BEE7-E0379B3E7E55}" dt="2024-04-10T19:51:13.185" v="488" actId="255"/>
          <ac:spMkLst>
            <pc:docMk/>
            <pc:sldMk cId="0" sldId="263"/>
            <ac:spMk id="14" creationId="{00000000-0000-0000-0000-000000000000}"/>
          </ac:spMkLst>
        </pc:spChg>
        <pc:grpChg chg="add mod">
          <ac:chgData name="Vijendra Nannulal Ahirwal" userId="90eb25fa-3f2e-46e1-95d2-fec2b804f2e6" providerId="ADAL" clId="{45754D6B-0EFE-ED43-BEE7-E0379B3E7E55}" dt="2024-04-10T19:19:49.368" v="242" actId="1076"/>
          <ac:grpSpMkLst>
            <pc:docMk/>
            <pc:sldMk cId="0" sldId="263"/>
            <ac:grpSpMk id="16" creationId="{BE55E0F9-643B-77AE-B384-2D8ECF168CB5}"/>
          </ac:grpSpMkLst>
        </pc:grpChg>
        <pc:picChg chg="mod">
          <ac:chgData name="Vijendra Nannulal Ahirwal" userId="90eb25fa-3f2e-46e1-95d2-fec2b804f2e6" providerId="ADAL" clId="{45754D6B-0EFE-ED43-BEE7-E0379B3E7E55}" dt="2024-04-10T18:56:32.618" v="40"/>
          <ac:picMkLst>
            <pc:docMk/>
            <pc:sldMk cId="0" sldId="263"/>
            <ac:picMk id="2" creationId="{00000000-0000-0000-0000-000000000000}"/>
          </ac:picMkLst>
        </pc:picChg>
        <pc:picChg chg="mod">
          <ac:chgData name="Vijendra Nannulal Ahirwal" userId="90eb25fa-3f2e-46e1-95d2-fec2b804f2e6" providerId="ADAL" clId="{45754D6B-0EFE-ED43-BEE7-E0379B3E7E55}" dt="2024-04-10T19:20:08.833" v="243" actId="14100"/>
          <ac:picMkLst>
            <pc:docMk/>
            <pc:sldMk cId="0" sldId="263"/>
            <ac:picMk id="6" creationId="{00000000-0000-0000-0000-000000000000}"/>
          </ac:picMkLst>
        </pc:picChg>
        <pc:picChg chg="mod">
          <ac:chgData name="Vijendra Nannulal Ahirwal" userId="90eb25fa-3f2e-46e1-95d2-fec2b804f2e6" providerId="ADAL" clId="{45754D6B-0EFE-ED43-BEE7-E0379B3E7E55}" dt="2024-04-10T19:20:08.833" v="243" actId="14100"/>
          <ac:picMkLst>
            <pc:docMk/>
            <pc:sldMk cId="0" sldId="263"/>
            <ac:picMk id="9" creationId="{00000000-0000-0000-0000-000000000000}"/>
          </ac:picMkLst>
        </pc:picChg>
        <pc:picChg chg="mod">
          <ac:chgData name="Vijendra Nannulal Ahirwal" userId="90eb25fa-3f2e-46e1-95d2-fec2b804f2e6" providerId="ADAL" clId="{45754D6B-0EFE-ED43-BEE7-E0379B3E7E55}" dt="2024-04-10T19:20:08.833" v="243" actId="14100"/>
          <ac:picMkLst>
            <pc:docMk/>
            <pc:sldMk cId="0" sldId="263"/>
            <ac:picMk id="12" creationId="{00000000-0000-0000-0000-000000000000}"/>
          </ac:picMkLst>
        </pc:picChg>
        <pc:picChg chg="add del">
          <ac:chgData name="Vijendra Nannulal Ahirwal" userId="90eb25fa-3f2e-46e1-95d2-fec2b804f2e6" providerId="ADAL" clId="{45754D6B-0EFE-ED43-BEE7-E0379B3E7E55}" dt="2024-04-10T19:19:15.138" v="236" actId="478"/>
          <ac:picMkLst>
            <pc:docMk/>
            <pc:sldMk cId="0" sldId="263"/>
            <ac:picMk id="15" creationId="{00000000-0000-0000-0000-000000000000}"/>
          </ac:picMkLst>
        </pc:picChg>
      </pc:sldChg>
      <pc:sldChg chg="addSp delSp modSp mod">
        <pc:chgData name="Vijendra Nannulal Ahirwal" userId="90eb25fa-3f2e-46e1-95d2-fec2b804f2e6" providerId="ADAL" clId="{45754D6B-0EFE-ED43-BEE7-E0379B3E7E55}" dt="2024-04-10T19:22:45.789" v="273" actId="14100"/>
        <pc:sldMkLst>
          <pc:docMk/>
          <pc:sldMk cId="0" sldId="264"/>
        </pc:sldMkLst>
        <pc:spChg chg="mod">
          <ac:chgData name="Vijendra Nannulal Ahirwal" userId="90eb25fa-3f2e-46e1-95d2-fec2b804f2e6" providerId="ADAL" clId="{45754D6B-0EFE-ED43-BEE7-E0379B3E7E55}" dt="2024-04-10T19:22:23.924" v="267" actId="1076"/>
          <ac:spMkLst>
            <pc:docMk/>
            <pc:sldMk cId="0" sldId="264"/>
            <ac:spMk id="3" creationId="{00000000-0000-0000-0000-000000000000}"/>
          </ac:spMkLst>
        </pc:spChg>
        <pc:spChg chg="mod">
          <ac:chgData name="Vijendra Nannulal Ahirwal" userId="90eb25fa-3f2e-46e1-95d2-fec2b804f2e6" providerId="ADAL" clId="{45754D6B-0EFE-ED43-BEE7-E0379B3E7E55}" dt="2024-04-10T19:21:48.430" v="260" actId="1076"/>
          <ac:spMkLst>
            <pc:docMk/>
            <pc:sldMk cId="0" sldId="264"/>
            <ac:spMk id="4" creationId="{00000000-0000-0000-0000-000000000000}"/>
          </ac:spMkLst>
        </pc:spChg>
        <pc:spChg chg="mod">
          <ac:chgData name="Vijendra Nannulal Ahirwal" userId="90eb25fa-3f2e-46e1-95d2-fec2b804f2e6" providerId="ADAL" clId="{45754D6B-0EFE-ED43-BEE7-E0379B3E7E55}" dt="2024-04-10T19:20:50.988" v="248" actId="255"/>
          <ac:spMkLst>
            <pc:docMk/>
            <pc:sldMk cId="0" sldId="264"/>
            <ac:spMk id="5" creationId="{00000000-0000-0000-0000-000000000000}"/>
          </ac:spMkLst>
        </pc:spChg>
        <pc:spChg chg="mod">
          <ac:chgData name="Vijendra Nannulal Ahirwal" userId="90eb25fa-3f2e-46e1-95d2-fec2b804f2e6" providerId="ADAL" clId="{45754D6B-0EFE-ED43-BEE7-E0379B3E7E55}" dt="2024-04-10T19:22:45.789" v="273" actId="14100"/>
          <ac:spMkLst>
            <pc:docMk/>
            <pc:sldMk cId="0" sldId="264"/>
            <ac:spMk id="6" creationId="{00000000-0000-0000-0000-000000000000}"/>
          </ac:spMkLst>
        </pc:spChg>
        <pc:spChg chg="mod">
          <ac:chgData name="Vijendra Nannulal Ahirwal" userId="90eb25fa-3f2e-46e1-95d2-fec2b804f2e6" providerId="ADAL" clId="{45754D6B-0EFE-ED43-BEE7-E0379B3E7E55}" dt="2024-04-10T19:20:38.731" v="245" actId="164"/>
          <ac:spMkLst>
            <pc:docMk/>
            <pc:sldMk cId="0" sldId="264"/>
            <ac:spMk id="7" creationId="{00000000-0000-0000-0000-000000000000}"/>
          </ac:spMkLst>
        </pc:spChg>
        <pc:spChg chg="mod">
          <ac:chgData name="Vijendra Nannulal Ahirwal" userId="90eb25fa-3f2e-46e1-95d2-fec2b804f2e6" providerId="ADAL" clId="{45754D6B-0EFE-ED43-BEE7-E0379B3E7E55}" dt="2024-04-10T19:20:56.006" v="249" actId="255"/>
          <ac:spMkLst>
            <pc:docMk/>
            <pc:sldMk cId="0" sldId="264"/>
            <ac:spMk id="8" creationId="{00000000-0000-0000-0000-000000000000}"/>
          </ac:spMkLst>
        </pc:spChg>
        <pc:spChg chg="mod">
          <ac:chgData name="Vijendra Nannulal Ahirwal" userId="90eb25fa-3f2e-46e1-95d2-fec2b804f2e6" providerId="ADAL" clId="{45754D6B-0EFE-ED43-BEE7-E0379B3E7E55}" dt="2024-04-10T19:21:12.397" v="253" actId="255"/>
          <ac:spMkLst>
            <pc:docMk/>
            <pc:sldMk cId="0" sldId="264"/>
            <ac:spMk id="9" creationId="{00000000-0000-0000-0000-000000000000}"/>
          </ac:spMkLst>
        </pc:spChg>
        <pc:spChg chg="mod">
          <ac:chgData name="Vijendra Nannulal Ahirwal" userId="90eb25fa-3f2e-46e1-95d2-fec2b804f2e6" providerId="ADAL" clId="{45754D6B-0EFE-ED43-BEE7-E0379B3E7E55}" dt="2024-04-10T19:20:38.731" v="245" actId="164"/>
          <ac:spMkLst>
            <pc:docMk/>
            <pc:sldMk cId="0" sldId="264"/>
            <ac:spMk id="10" creationId="{00000000-0000-0000-0000-000000000000}"/>
          </ac:spMkLst>
        </pc:spChg>
        <pc:spChg chg="mod">
          <ac:chgData name="Vijendra Nannulal Ahirwal" userId="90eb25fa-3f2e-46e1-95d2-fec2b804f2e6" providerId="ADAL" clId="{45754D6B-0EFE-ED43-BEE7-E0379B3E7E55}" dt="2024-04-10T19:21:00.021" v="250" actId="255"/>
          <ac:spMkLst>
            <pc:docMk/>
            <pc:sldMk cId="0" sldId="264"/>
            <ac:spMk id="11" creationId="{00000000-0000-0000-0000-000000000000}"/>
          </ac:spMkLst>
        </pc:spChg>
        <pc:spChg chg="mod">
          <ac:chgData name="Vijendra Nannulal Ahirwal" userId="90eb25fa-3f2e-46e1-95d2-fec2b804f2e6" providerId="ADAL" clId="{45754D6B-0EFE-ED43-BEE7-E0379B3E7E55}" dt="2024-04-10T19:21:18.901" v="254" actId="255"/>
          <ac:spMkLst>
            <pc:docMk/>
            <pc:sldMk cId="0" sldId="264"/>
            <ac:spMk id="12" creationId="{00000000-0000-0000-0000-000000000000}"/>
          </ac:spMkLst>
        </pc:spChg>
        <pc:spChg chg="mod">
          <ac:chgData name="Vijendra Nannulal Ahirwal" userId="90eb25fa-3f2e-46e1-95d2-fec2b804f2e6" providerId="ADAL" clId="{45754D6B-0EFE-ED43-BEE7-E0379B3E7E55}" dt="2024-04-10T19:20:38.731" v="245" actId="164"/>
          <ac:spMkLst>
            <pc:docMk/>
            <pc:sldMk cId="0" sldId="264"/>
            <ac:spMk id="13" creationId="{00000000-0000-0000-0000-000000000000}"/>
          </ac:spMkLst>
        </pc:spChg>
        <pc:spChg chg="mod">
          <ac:chgData name="Vijendra Nannulal Ahirwal" userId="90eb25fa-3f2e-46e1-95d2-fec2b804f2e6" providerId="ADAL" clId="{45754D6B-0EFE-ED43-BEE7-E0379B3E7E55}" dt="2024-04-10T19:21:03.060" v="251" actId="255"/>
          <ac:spMkLst>
            <pc:docMk/>
            <pc:sldMk cId="0" sldId="264"/>
            <ac:spMk id="14" creationId="{00000000-0000-0000-0000-000000000000}"/>
          </ac:spMkLst>
        </pc:spChg>
        <pc:spChg chg="mod">
          <ac:chgData name="Vijendra Nannulal Ahirwal" userId="90eb25fa-3f2e-46e1-95d2-fec2b804f2e6" providerId="ADAL" clId="{45754D6B-0EFE-ED43-BEE7-E0379B3E7E55}" dt="2024-04-10T19:21:18.901" v="254" actId="255"/>
          <ac:spMkLst>
            <pc:docMk/>
            <pc:sldMk cId="0" sldId="264"/>
            <ac:spMk id="15" creationId="{00000000-0000-0000-0000-000000000000}"/>
          </ac:spMkLst>
        </pc:spChg>
        <pc:spChg chg="mod">
          <ac:chgData name="Vijendra Nannulal Ahirwal" userId="90eb25fa-3f2e-46e1-95d2-fec2b804f2e6" providerId="ADAL" clId="{45754D6B-0EFE-ED43-BEE7-E0379B3E7E55}" dt="2024-04-10T19:20:38.731" v="245" actId="164"/>
          <ac:spMkLst>
            <pc:docMk/>
            <pc:sldMk cId="0" sldId="264"/>
            <ac:spMk id="16" creationId="{00000000-0000-0000-0000-000000000000}"/>
          </ac:spMkLst>
        </pc:spChg>
        <pc:spChg chg="mod">
          <ac:chgData name="Vijendra Nannulal Ahirwal" userId="90eb25fa-3f2e-46e1-95d2-fec2b804f2e6" providerId="ADAL" clId="{45754D6B-0EFE-ED43-BEE7-E0379B3E7E55}" dt="2024-04-10T19:21:06.355" v="252" actId="255"/>
          <ac:spMkLst>
            <pc:docMk/>
            <pc:sldMk cId="0" sldId="264"/>
            <ac:spMk id="17" creationId="{00000000-0000-0000-0000-000000000000}"/>
          </ac:spMkLst>
        </pc:spChg>
        <pc:spChg chg="mod">
          <ac:chgData name="Vijendra Nannulal Ahirwal" userId="90eb25fa-3f2e-46e1-95d2-fec2b804f2e6" providerId="ADAL" clId="{45754D6B-0EFE-ED43-BEE7-E0379B3E7E55}" dt="2024-04-10T19:21:18.901" v="254" actId="255"/>
          <ac:spMkLst>
            <pc:docMk/>
            <pc:sldMk cId="0" sldId="264"/>
            <ac:spMk id="18" creationId="{00000000-0000-0000-0000-000000000000}"/>
          </ac:spMkLst>
        </pc:spChg>
        <pc:spChg chg="mod">
          <ac:chgData name="Vijendra Nannulal Ahirwal" userId="90eb25fa-3f2e-46e1-95d2-fec2b804f2e6" providerId="ADAL" clId="{45754D6B-0EFE-ED43-BEE7-E0379B3E7E55}" dt="2024-04-10T19:21:23.866" v="255" actId="123"/>
          <ac:spMkLst>
            <pc:docMk/>
            <pc:sldMk cId="0" sldId="264"/>
            <ac:spMk id="19" creationId="{00000000-0000-0000-0000-000000000000}"/>
          </ac:spMkLst>
        </pc:spChg>
        <pc:grpChg chg="add mod">
          <ac:chgData name="Vijendra Nannulal Ahirwal" userId="90eb25fa-3f2e-46e1-95d2-fec2b804f2e6" providerId="ADAL" clId="{45754D6B-0EFE-ED43-BEE7-E0379B3E7E55}" dt="2024-04-10T19:22:28.085" v="268" actId="1076"/>
          <ac:grpSpMkLst>
            <pc:docMk/>
            <pc:sldMk cId="0" sldId="264"/>
            <ac:grpSpMk id="21" creationId="{3653CD94-1046-3178-B283-882C20403C82}"/>
          </ac:grpSpMkLst>
        </pc:grpChg>
        <pc:picChg chg="mod">
          <ac:chgData name="Vijendra Nannulal Ahirwal" userId="90eb25fa-3f2e-46e1-95d2-fec2b804f2e6" providerId="ADAL" clId="{45754D6B-0EFE-ED43-BEE7-E0379B3E7E55}" dt="2024-04-10T19:22:19.636" v="266" actId="1076"/>
          <ac:picMkLst>
            <pc:docMk/>
            <pc:sldMk cId="0" sldId="264"/>
            <ac:picMk id="2" creationId="{00000000-0000-0000-0000-000000000000}"/>
          </ac:picMkLst>
        </pc:picChg>
        <pc:picChg chg="add del">
          <ac:chgData name="Vijendra Nannulal Ahirwal" userId="90eb25fa-3f2e-46e1-95d2-fec2b804f2e6" providerId="ADAL" clId="{45754D6B-0EFE-ED43-BEE7-E0379B3E7E55}" dt="2024-04-10T19:20:15.197" v="244" actId="478"/>
          <ac:picMkLst>
            <pc:docMk/>
            <pc:sldMk cId="0" sldId="264"/>
            <ac:picMk id="20" creationId="{00000000-0000-0000-0000-000000000000}"/>
          </ac:picMkLst>
        </pc:picChg>
      </pc:sldChg>
      <pc:sldChg chg="addSp delSp modSp add mod">
        <pc:chgData name="Vijendra Nannulal Ahirwal" userId="90eb25fa-3f2e-46e1-95d2-fec2b804f2e6" providerId="ADAL" clId="{45754D6B-0EFE-ED43-BEE7-E0379B3E7E55}" dt="2024-04-10T19:47:29.936" v="485" actId="1076"/>
        <pc:sldMkLst>
          <pc:docMk/>
          <pc:sldMk cId="1315060959" sldId="265"/>
        </pc:sldMkLst>
        <pc:spChg chg="mod">
          <ac:chgData name="Vijendra Nannulal Ahirwal" userId="90eb25fa-3f2e-46e1-95d2-fec2b804f2e6" providerId="ADAL" clId="{45754D6B-0EFE-ED43-BEE7-E0379B3E7E55}" dt="2024-04-10T19:45:29.764" v="467" actId="1076"/>
          <ac:spMkLst>
            <pc:docMk/>
            <pc:sldMk cId="1315060959" sldId="265"/>
            <ac:spMk id="3" creationId="{00000000-0000-0000-0000-000000000000}"/>
          </ac:spMkLst>
        </pc:spChg>
        <pc:spChg chg="mod">
          <ac:chgData name="Vijendra Nannulal Ahirwal" userId="90eb25fa-3f2e-46e1-95d2-fec2b804f2e6" providerId="ADAL" clId="{45754D6B-0EFE-ED43-BEE7-E0379B3E7E55}" dt="2024-04-10T19:45:25.818" v="465" actId="20577"/>
          <ac:spMkLst>
            <pc:docMk/>
            <pc:sldMk cId="1315060959" sldId="265"/>
            <ac:spMk id="5" creationId="{00000000-0000-0000-0000-000000000000}"/>
          </ac:spMkLst>
        </pc:spChg>
        <pc:spChg chg="mod">
          <ac:chgData name="Vijendra Nannulal Ahirwal" userId="90eb25fa-3f2e-46e1-95d2-fec2b804f2e6" providerId="ADAL" clId="{45754D6B-0EFE-ED43-BEE7-E0379B3E7E55}" dt="2024-04-10T19:47:29.936" v="485" actId="1076"/>
          <ac:spMkLst>
            <pc:docMk/>
            <pc:sldMk cId="1315060959" sldId="265"/>
            <ac:spMk id="6" creationId="{00000000-0000-0000-0000-000000000000}"/>
          </ac:spMkLst>
        </pc:spChg>
        <pc:spChg chg="add del">
          <ac:chgData name="Vijendra Nannulal Ahirwal" userId="90eb25fa-3f2e-46e1-95d2-fec2b804f2e6" providerId="ADAL" clId="{45754D6B-0EFE-ED43-BEE7-E0379B3E7E55}" dt="2024-04-10T19:44:42.314" v="458" actId="11529"/>
          <ac:spMkLst>
            <pc:docMk/>
            <pc:sldMk cId="1315060959" sldId="265"/>
            <ac:spMk id="8" creationId="{BCA8C705-1733-3A07-AFFC-BB5F72680032}"/>
          </ac:spMkLst>
        </pc:spChg>
        <pc:spChg chg="add del mod">
          <ac:chgData name="Vijendra Nannulal Ahirwal" userId="90eb25fa-3f2e-46e1-95d2-fec2b804f2e6" providerId="ADAL" clId="{45754D6B-0EFE-ED43-BEE7-E0379B3E7E55}" dt="2024-04-10T19:45:19.498" v="463" actId="478"/>
          <ac:spMkLst>
            <pc:docMk/>
            <pc:sldMk cId="1315060959" sldId="265"/>
            <ac:spMk id="9" creationId="{97D9FCE7-A477-8596-0412-65CEB5819173}"/>
          </ac:spMkLst>
        </pc:spChg>
        <pc:picChg chg="del">
          <ac:chgData name="Vijendra Nannulal Ahirwal" userId="90eb25fa-3f2e-46e1-95d2-fec2b804f2e6" providerId="ADAL" clId="{45754D6B-0EFE-ED43-BEE7-E0379B3E7E55}" dt="2024-04-10T19:44:08.510" v="449" actId="478"/>
          <ac:picMkLst>
            <pc:docMk/>
            <pc:sldMk cId="1315060959" sldId="265"/>
            <ac:picMk id="4" creationId="{00000000-0000-0000-0000-000000000000}"/>
          </ac:picMkLst>
        </pc:picChg>
        <pc:picChg chg="add del mod">
          <ac:chgData name="Vijendra Nannulal Ahirwal" userId="90eb25fa-3f2e-46e1-95d2-fec2b804f2e6" providerId="ADAL" clId="{45754D6B-0EFE-ED43-BEE7-E0379B3E7E55}" dt="2024-04-10T19:46:44.452" v="477" actId="478"/>
          <ac:picMkLst>
            <pc:docMk/>
            <pc:sldMk cId="1315060959" sldId="265"/>
            <ac:picMk id="7" creationId="{9807B992-7972-59AA-8369-091739FED21B}"/>
          </ac:picMkLst>
        </pc:picChg>
        <pc:picChg chg="add mod">
          <ac:chgData name="Vijendra Nannulal Ahirwal" userId="90eb25fa-3f2e-46e1-95d2-fec2b804f2e6" providerId="ADAL" clId="{45754D6B-0EFE-ED43-BEE7-E0379B3E7E55}" dt="2024-04-10T19:46:57.681" v="480" actId="14100"/>
          <ac:picMkLst>
            <pc:docMk/>
            <pc:sldMk cId="1315060959" sldId="265"/>
            <ac:picMk id="10" creationId="{678B79A4-A169-2A51-DC21-9766B7B2DDC0}"/>
          </ac:picMkLst>
        </pc:picChg>
      </pc:sldChg>
      <pc:sldChg chg="addSp delSp modSp add mod">
        <pc:chgData name="Vijendra Nannulal Ahirwal" userId="90eb25fa-3f2e-46e1-95d2-fec2b804f2e6" providerId="ADAL" clId="{45754D6B-0EFE-ED43-BEE7-E0379B3E7E55}" dt="2024-04-10T19:42:44.347" v="446"/>
        <pc:sldMkLst>
          <pc:docMk/>
          <pc:sldMk cId="2863846001" sldId="266"/>
        </pc:sldMkLst>
        <pc:spChg chg="add del mod">
          <ac:chgData name="Vijendra Nannulal Ahirwal" userId="90eb25fa-3f2e-46e1-95d2-fec2b804f2e6" providerId="ADAL" clId="{45754D6B-0EFE-ED43-BEE7-E0379B3E7E55}" dt="2024-04-10T19:42:33.901" v="445"/>
          <ac:spMkLst>
            <pc:docMk/>
            <pc:sldMk cId="2863846001" sldId="266"/>
            <ac:spMk id="3" creationId="{00000000-0000-0000-0000-000000000000}"/>
          </ac:spMkLst>
        </pc:spChg>
        <pc:spChg chg="mod">
          <ac:chgData name="Vijendra Nannulal Ahirwal" userId="90eb25fa-3f2e-46e1-95d2-fec2b804f2e6" providerId="ADAL" clId="{45754D6B-0EFE-ED43-BEE7-E0379B3E7E55}" dt="2024-04-10T19:41:39.229" v="444" actId="14100"/>
          <ac:spMkLst>
            <pc:docMk/>
            <pc:sldMk cId="2863846001" sldId="266"/>
            <ac:spMk id="4" creationId="{00000000-0000-0000-0000-000000000000}"/>
          </ac:spMkLst>
        </pc:spChg>
        <pc:spChg chg="mod">
          <ac:chgData name="Vijendra Nannulal Ahirwal" userId="90eb25fa-3f2e-46e1-95d2-fec2b804f2e6" providerId="ADAL" clId="{45754D6B-0EFE-ED43-BEE7-E0379B3E7E55}" dt="2024-04-10T19:41:27.937" v="443" actId="20577"/>
          <ac:spMkLst>
            <pc:docMk/>
            <pc:sldMk cId="2863846001" sldId="266"/>
            <ac:spMk id="5" creationId="{00000000-0000-0000-0000-000000000000}"/>
          </ac:spMkLst>
        </pc:spChg>
        <pc:spChg chg="del">
          <ac:chgData name="Vijendra Nannulal Ahirwal" userId="90eb25fa-3f2e-46e1-95d2-fec2b804f2e6" providerId="ADAL" clId="{45754D6B-0EFE-ED43-BEE7-E0379B3E7E55}" dt="2024-04-10T19:39:39.632" v="411" actId="478"/>
          <ac:spMkLst>
            <pc:docMk/>
            <pc:sldMk cId="2863846001" sldId="266"/>
            <ac:spMk id="6" creationId="{00000000-0000-0000-0000-000000000000}"/>
          </ac:spMkLst>
        </pc:spChg>
        <pc:spChg chg="del">
          <ac:chgData name="Vijendra Nannulal Ahirwal" userId="90eb25fa-3f2e-46e1-95d2-fec2b804f2e6" providerId="ADAL" clId="{45754D6B-0EFE-ED43-BEE7-E0379B3E7E55}" dt="2024-04-10T19:39:56.013" v="419" actId="478"/>
          <ac:spMkLst>
            <pc:docMk/>
            <pc:sldMk cId="2863846001" sldId="266"/>
            <ac:spMk id="7" creationId="{00000000-0000-0000-0000-000000000000}"/>
          </ac:spMkLst>
        </pc:spChg>
        <pc:spChg chg="del">
          <ac:chgData name="Vijendra Nannulal Ahirwal" userId="90eb25fa-3f2e-46e1-95d2-fec2b804f2e6" providerId="ADAL" clId="{45754D6B-0EFE-ED43-BEE7-E0379B3E7E55}" dt="2024-04-10T19:39:57.623" v="420" actId="478"/>
          <ac:spMkLst>
            <pc:docMk/>
            <pc:sldMk cId="2863846001" sldId="266"/>
            <ac:spMk id="8" creationId="{00000000-0000-0000-0000-000000000000}"/>
          </ac:spMkLst>
        </pc:spChg>
        <pc:spChg chg="del mod">
          <ac:chgData name="Vijendra Nannulal Ahirwal" userId="90eb25fa-3f2e-46e1-95d2-fec2b804f2e6" providerId="ADAL" clId="{45754D6B-0EFE-ED43-BEE7-E0379B3E7E55}" dt="2024-04-10T19:40:01.478" v="421" actId="478"/>
          <ac:spMkLst>
            <pc:docMk/>
            <pc:sldMk cId="2863846001" sldId="266"/>
            <ac:spMk id="9" creationId="{00000000-0000-0000-0000-000000000000}"/>
          </ac:spMkLst>
        </pc:spChg>
        <pc:spChg chg="del">
          <ac:chgData name="Vijendra Nannulal Ahirwal" userId="90eb25fa-3f2e-46e1-95d2-fec2b804f2e6" providerId="ADAL" clId="{45754D6B-0EFE-ED43-BEE7-E0379B3E7E55}" dt="2024-04-10T19:39:11.498" v="395" actId="478"/>
          <ac:spMkLst>
            <pc:docMk/>
            <pc:sldMk cId="2863846001" sldId="266"/>
            <ac:spMk id="10" creationId="{00000000-0000-0000-0000-000000000000}"/>
          </ac:spMkLst>
        </pc:spChg>
        <pc:spChg chg="del mod">
          <ac:chgData name="Vijendra Nannulal Ahirwal" userId="90eb25fa-3f2e-46e1-95d2-fec2b804f2e6" providerId="ADAL" clId="{45754D6B-0EFE-ED43-BEE7-E0379B3E7E55}" dt="2024-04-10T19:39:53.720" v="418" actId="478"/>
          <ac:spMkLst>
            <pc:docMk/>
            <pc:sldMk cId="2863846001" sldId="266"/>
            <ac:spMk id="11" creationId="{00000000-0000-0000-0000-000000000000}"/>
          </ac:spMkLst>
        </pc:spChg>
        <pc:spChg chg="mod">
          <ac:chgData name="Vijendra Nannulal Ahirwal" userId="90eb25fa-3f2e-46e1-95d2-fec2b804f2e6" providerId="ADAL" clId="{45754D6B-0EFE-ED43-BEE7-E0379B3E7E55}" dt="2024-04-10T19:39:48.897" v="416" actId="20577"/>
          <ac:spMkLst>
            <pc:docMk/>
            <pc:sldMk cId="2863846001" sldId="266"/>
            <ac:spMk id="12" creationId="{00000000-0000-0000-0000-000000000000}"/>
          </ac:spMkLst>
        </pc:spChg>
        <pc:spChg chg="del">
          <ac:chgData name="Vijendra Nannulal Ahirwal" userId="90eb25fa-3f2e-46e1-95d2-fec2b804f2e6" providerId="ADAL" clId="{45754D6B-0EFE-ED43-BEE7-E0379B3E7E55}" dt="2024-04-10T19:39:14.684" v="398" actId="478"/>
          <ac:spMkLst>
            <pc:docMk/>
            <pc:sldMk cId="2863846001" sldId="266"/>
            <ac:spMk id="13" creationId="{00000000-0000-0000-0000-000000000000}"/>
          </ac:spMkLst>
        </pc:spChg>
        <pc:spChg chg="del">
          <ac:chgData name="Vijendra Nannulal Ahirwal" userId="90eb25fa-3f2e-46e1-95d2-fec2b804f2e6" providerId="ADAL" clId="{45754D6B-0EFE-ED43-BEE7-E0379B3E7E55}" dt="2024-04-10T19:39:42.270" v="412" actId="478"/>
          <ac:spMkLst>
            <pc:docMk/>
            <pc:sldMk cId="2863846001" sldId="266"/>
            <ac:spMk id="14" creationId="{00000000-0000-0000-0000-000000000000}"/>
          </ac:spMkLst>
        </pc:spChg>
        <pc:spChg chg="del mod">
          <ac:chgData name="Vijendra Nannulal Ahirwal" userId="90eb25fa-3f2e-46e1-95d2-fec2b804f2e6" providerId="ADAL" clId="{45754D6B-0EFE-ED43-BEE7-E0379B3E7E55}" dt="2024-04-10T19:39:47.574" v="415" actId="478"/>
          <ac:spMkLst>
            <pc:docMk/>
            <pc:sldMk cId="2863846001" sldId="266"/>
            <ac:spMk id="15" creationId="{00000000-0000-0000-0000-000000000000}"/>
          </ac:spMkLst>
        </pc:spChg>
        <pc:spChg chg="add del">
          <ac:chgData name="Vijendra Nannulal Ahirwal" userId="90eb25fa-3f2e-46e1-95d2-fec2b804f2e6" providerId="ADAL" clId="{45754D6B-0EFE-ED43-BEE7-E0379B3E7E55}" dt="2024-04-10T19:39:35.983" v="408" actId="478"/>
          <ac:spMkLst>
            <pc:docMk/>
            <pc:sldMk cId="2863846001" sldId="266"/>
            <ac:spMk id="16" creationId="{00000000-0000-0000-0000-000000000000}"/>
          </ac:spMkLst>
        </pc:spChg>
        <pc:spChg chg="del mod">
          <ac:chgData name="Vijendra Nannulal Ahirwal" userId="90eb25fa-3f2e-46e1-95d2-fec2b804f2e6" providerId="ADAL" clId="{45754D6B-0EFE-ED43-BEE7-E0379B3E7E55}" dt="2024-04-10T19:39:38.464" v="410" actId="478"/>
          <ac:spMkLst>
            <pc:docMk/>
            <pc:sldMk cId="2863846001" sldId="266"/>
            <ac:spMk id="17" creationId="{00000000-0000-0000-0000-000000000000}"/>
          </ac:spMkLst>
        </pc:spChg>
        <pc:spChg chg="del">
          <ac:chgData name="Vijendra Nannulal Ahirwal" userId="90eb25fa-3f2e-46e1-95d2-fec2b804f2e6" providerId="ADAL" clId="{45754D6B-0EFE-ED43-BEE7-E0379B3E7E55}" dt="2024-04-10T19:39:44.557" v="413" actId="478"/>
          <ac:spMkLst>
            <pc:docMk/>
            <pc:sldMk cId="2863846001" sldId="266"/>
            <ac:spMk id="18" creationId="{00000000-0000-0000-0000-000000000000}"/>
          </ac:spMkLst>
        </pc:spChg>
        <pc:spChg chg="del">
          <ac:chgData name="Vijendra Nannulal Ahirwal" userId="90eb25fa-3f2e-46e1-95d2-fec2b804f2e6" providerId="ADAL" clId="{45754D6B-0EFE-ED43-BEE7-E0379B3E7E55}" dt="2024-04-10T19:39:30.672" v="405" actId="478"/>
          <ac:spMkLst>
            <pc:docMk/>
            <pc:sldMk cId="2863846001" sldId="266"/>
            <ac:spMk id="19" creationId="{00000000-0000-0000-0000-000000000000}"/>
          </ac:spMkLst>
        </pc:spChg>
        <pc:grpChg chg="add del mod">
          <ac:chgData name="Vijendra Nannulal Ahirwal" userId="90eb25fa-3f2e-46e1-95d2-fec2b804f2e6" providerId="ADAL" clId="{45754D6B-0EFE-ED43-BEE7-E0379B3E7E55}" dt="2024-04-10T19:40:07.016" v="423" actId="1076"/>
          <ac:grpSpMkLst>
            <pc:docMk/>
            <pc:sldMk cId="2863846001" sldId="266"/>
            <ac:grpSpMk id="21" creationId="{3653CD94-1046-3178-B283-882C20403C82}"/>
          </ac:grpSpMkLst>
        </pc:grpChg>
        <pc:picChg chg="mod">
          <ac:chgData name="Vijendra Nannulal Ahirwal" userId="90eb25fa-3f2e-46e1-95d2-fec2b804f2e6" providerId="ADAL" clId="{45754D6B-0EFE-ED43-BEE7-E0379B3E7E55}" dt="2024-04-10T19:42:44.347" v="446"/>
          <ac:picMkLst>
            <pc:docMk/>
            <pc:sldMk cId="2863846001" sldId="266"/>
            <ac:picMk id="2" creationId="{00000000-0000-0000-0000-000000000000}"/>
          </ac:picMkLst>
        </pc:picChg>
      </pc:sldChg>
      <pc:sldMasterChg chg="modSp modSldLayout">
        <pc:chgData name="Vijendra Nannulal Ahirwal" userId="90eb25fa-3f2e-46e1-95d2-fec2b804f2e6" providerId="ADAL" clId="{45754D6B-0EFE-ED43-BEE7-E0379B3E7E55}" dt="2024-04-10T18:56:32.360" v="39"/>
        <pc:sldMasterMkLst>
          <pc:docMk/>
          <pc:sldMasterMk cId="3300828344" sldId="2147483650"/>
        </pc:sldMasterMkLst>
        <pc:spChg chg="mod">
          <ac:chgData name="Vijendra Nannulal Ahirwal" userId="90eb25fa-3f2e-46e1-95d2-fec2b804f2e6" providerId="ADAL" clId="{45754D6B-0EFE-ED43-BEE7-E0379B3E7E55}" dt="2024-04-10T18:56:32.360" v="39"/>
          <ac:spMkLst>
            <pc:docMk/>
            <pc:sldMasterMk cId="3300828344" sldId="2147483650"/>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ac:spMk id="3"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ac:spMk id="4"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ac:spMk id="5"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ac:spMk id="6" creationId="{00000000-0000-0000-0000-000000000000}"/>
          </ac:spMkLst>
        </pc:spChg>
        <pc:sldLayoutChg chg="modSp">
          <pc:chgData name="Vijendra Nannulal Ahirwal" userId="90eb25fa-3f2e-46e1-95d2-fec2b804f2e6" providerId="ADAL" clId="{45754D6B-0EFE-ED43-BEE7-E0379B3E7E55}" dt="2024-04-10T18:56:32.360" v="39"/>
          <pc:sldLayoutMkLst>
            <pc:docMk/>
            <pc:sldMasterMk cId="3300828344" sldId="2147483650"/>
            <pc:sldLayoutMk cId="1607561524" sldId="2147483651"/>
          </pc:sldLayoutMkLst>
          <pc:spChg chg="mod">
            <ac:chgData name="Vijendra Nannulal Ahirwal" userId="90eb25fa-3f2e-46e1-95d2-fec2b804f2e6" providerId="ADAL" clId="{45754D6B-0EFE-ED43-BEE7-E0379B3E7E55}" dt="2024-04-10T18:56:32.360" v="39"/>
            <ac:spMkLst>
              <pc:docMk/>
              <pc:sldMasterMk cId="3300828344" sldId="2147483650"/>
              <pc:sldLayoutMk cId="1607561524" sldId="2147483651"/>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607561524" sldId="2147483651"/>
              <ac:spMk id="3"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1693192288" sldId="2147483653"/>
          </pc:sldLayoutMkLst>
          <pc:spChg chg="mod">
            <ac:chgData name="Vijendra Nannulal Ahirwal" userId="90eb25fa-3f2e-46e1-95d2-fec2b804f2e6" providerId="ADAL" clId="{45754D6B-0EFE-ED43-BEE7-E0379B3E7E55}" dt="2024-04-10T18:56:32.360" v="39"/>
            <ac:spMkLst>
              <pc:docMk/>
              <pc:sldMasterMk cId="3300828344" sldId="2147483650"/>
              <pc:sldLayoutMk cId="1693192288" sldId="2147483653"/>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693192288" sldId="2147483653"/>
              <ac:spMk id="3"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1865445056" sldId="2147483654"/>
          </pc:sldLayoutMkLst>
          <pc:spChg chg="mod">
            <ac:chgData name="Vijendra Nannulal Ahirwal" userId="90eb25fa-3f2e-46e1-95d2-fec2b804f2e6" providerId="ADAL" clId="{45754D6B-0EFE-ED43-BEE7-E0379B3E7E55}" dt="2024-04-10T18:56:32.360" v="39"/>
            <ac:spMkLst>
              <pc:docMk/>
              <pc:sldMasterMk cId="3300828344" sldId="2147483650"/>
              <pc:sldLayoutMk cId="1865445056" sldId="2147483654"/>
              <ac:spMk id="3"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865445056" sldId="2147483654"/>
              <ac:spMk id="4"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1156534248" sldId="2147483655"/>
          </pc:sldLayoutMkLst>
          <pc:spChg chg="mod">
            <ac:chgData name="Vijendra Nannulal Ahirwal" userId="90eb25fa-3f2e-46e1-95d2-fec2b804f2e6" providerId="ADAL" clId="{45754D6B-0EFE-ED43-BEE7-E0379B3E7E55}" dt="2024-04-10T18:56:32.360" v="39"/>
            <ac:spMkLst>
              <pc:docMk/>
              <pc:sldMasterMk cId="3300828344" sldId="2147483650"/>
              <pc:sldLayoutMk cId="1156534248" sldId="2147483655"/>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156534248" sldId="2147483655"/>
              <ac:spMk id="3"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156534248" sldId="2147483655"/>
              <ac:spMk id="4"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156534248" sldId="2147483655"/>
              <ac:spMk id="5"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1156534248" sldId="2147483655"/>
              <ac:spMk id="6"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3647398446" sldId="2147483658"/>
          </pc:sldLayoutMkLst>
          <pc:spChg chg="mod">
            <ac:chgData name="Vijendra Nannulal Ahirwal" userId="90eb25fa-3f2e-46e1-95d2-fec2b804f2e6" providerId="ADAL" clId="{45754D6B-0EFE-ED43-BEE7-E0379B3E7E55}" dt="2024-04-10T18:56:32.360" v="39"/>
            <ac:spMkLst>
              <pc:docMk/>
              <pc:sldMasterMk cId="3300828344" sldId="2147483650"/>
              <pc:sldLayoutMk cId="3647398446" sldId="2147483658"/>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3647398446" sldId="2147483658"/>
              <ac:spMk id="3"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3647398446" sldId="2147483658"/>
              <ac:spMk id="4"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262536318" sldId="2147483659"/>
          </pc:sldLayoutMkLst>
          <pc:spChg chg="mod">
            <ac:chgData name="Vijendra Nannulal Ahirwal" userId="90eb25fa-3f2e-46e1-95d2-fec2b804f2e6" providerId="ADAL" clId="{45754D6B-0EFE-ED43-BEE7-E0379B3E7E55}" dt="2024-04-10T18:56:32.360" v="39"/>
            <ac:spMkLst>
              <pc:docMk/>
              <pc:sldMasterMk cId="3300828344" sldId="2147483650"/>
              <pc:sldLayoutMk cId="262536318" sldId="2147483659"/>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262536318" sldId="2147483659"/>
              <ac:spMk id="3"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262536318" sldId="2147483659"/>
              <ac:spMk id="4" creationId="{00000000-0000-0000-0000-000000000000}"/>
            </ac:spMkLst>
          </pc:spChg>
        </pc:sldLayoutChg>
        <pc:sldLayoutChg chg="modSp">
          <pc:chgData name="Vijendra Nannulal Ahirwal" userId="90eb25fa-3f2e-46e1-95d2-fec2b804f2e6" providerId="ADAL" clId="{45754D6B-0EFE-ED43-BEE7-E0379B3E7E55}" dt="2024-04-10T18:56:32.360" v="39"/>
          <pc:sldLayoutMkLst>
            <pc:docMk/>
            <pc:sldMasterMk cId="3300828344" sldId="2147483650"/>
            <pc:sldLayoutMk cId="4247257831" sldId="2147483661"/>
          </pc:sldLayoutMkLst>
          <pc:spChg chg="mod">
            <ac:chgData name="Vijendra Nannulal Ahirwal" userId="90eb25fa-3f2e-46e1-95d2-fec2b804f2e6" providerId="ADAL" clId="{45754D6B-0EFE-ED43-BEE7-E0379B3E7E55}" dt="2024-04-10T18:56:32.360" v="39"/>
            <ac:spMkLst>
              <pc:docMk/>
              <pc:sldMasterMk cId="3300828344" sldId="2147483650"/>
              <pc:sldLayoutMk cId="4247257831" sldId="2147483661"/>
              <ac:spMk id="2" creationId="{00000000-0000-0000-0000-000000000000}"/>
            </ac:spMkLst>
          </pc:spChg>
          <pc:spChg chg="mod">
            <ac:chgData name="Vijendra Nannulal Ahirwal" userId="90eb25fa-3f2e-46e1-95d2-fec2b804f2e6" providerId="ADAL" clId="{45754D6B-0EFE-ED43-BEE7-E0379B3E7E55}" dt="2024-04-10T18:56:32.360" v="39"/>
            <ac:spMkLst>
              <pc:docMk/>
              <pc:sldMasterMk cId="3300828344" sldId="2147483650"/>
              <pc:sldLayoutMk cId="4247257831" sldId="2147483661"/>
              <ac:spMk id="3" creationId="{00000000-0000-0000-0000-000000000000}"/>
            </ac:spMkLst>
          </pc:spChg>
        </pc:sldLayoutChg>
      </pc:sldMasterChg>
      <pc:sldMasterChg chg="modSp modSldLayout">
        <pc:chgData name="Vijendra Nannulal Ahirwal" userId="90eb25fa-3f2e-46e1-95d2-fec2b804f2e6" providerId="ADAL" clId="{45754D6B-0EFE-ED43-BEE7-E0379B3E7E55}" dt="2024-04-10T18:56:32.155" v="38"/>
        <pc:sldMasterMkLst>
          <pc:docMk/>
          <pc:sldMasterMk cId="2628091183" sldId="2147483663"/>
        </pc:sldMasterMkLst>
        <pc:spChg chg="mod">
          <ac:chgData name="Vijendra Nannulal Ahirwal" userId="90eb25fa-3f2e-46e1-95d2-fec2b804f2e6" providerId="ADAL" clId="{45754D6B-0EFE-ED43-BEE7-E0379B3E7E55}" dt="2024-04-10T18:56:32.155" v="38"/>
          <ac:spMkLst>
            <pc:docMk/>
            <pc:sldMasterMk cId="2628091183" sldId="2147483663"/>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ac:spMk id="3"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ac:spMk id="4"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ac:spMk id="5"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ac:spMk id="6" creationId="{00000000-0000-0000-0000-000000000000}"/>
          </ac:spMkLst>
        </pc:spChg>
        <pc:sldLayoutChg chg="modSp">
          <pc:chgData name="Vijendra Nannulal Ahirwal" userId="90eb25fa-3f2e-46e1-95d2-fec2b804f2e6" providerId="ADAL" clId="{45754D6B-0EFE-ED43-BEE7-E0379B3E7E55}" dt="2024-04-10T18:56:32.155" v="38"/>
          <pc:sldLayoutMkLst>
            <pc:docMk/>
            <pc:sldMasterMk cId="2628091183" sldId="2147483663"/>
            <pc:sldLayoutMk cId="2103553539" sldId="2147483664"/>
          </pc:sldLayoutMkLst>
          <pc:spChg chg="mod">
            <ac:chgData name="Vijendra Nannulal Ahirwal" userId="90eb25fa-3f2e-46e1-95d2-fec2b804f2e6" providerId="ADAL" clId="{45754D6B-0EFE-ED43-BEE7-E0379B3E7E55}" dt="2024-04-10T18:56:32.155" v="38"/>
            <ac:spMkLst>
              <pc:docMk/>
              <pc:sldMasterMk cId="2628091183" sldId="2147483663"/>
              <pc:sldLayoutMk cId="2103553539" sldId="2147483664"/>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2103553539" sldId="2147483664"/>
              <ac:spMk id="3"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232761776" sldId="2147483666"/>
          </pc:sldLayoutMkLst>
          <pc:spChg chg="mod">
            <ac:chgData name="Vijendra Nannulal Ahirwal" userId="90eb25fa-3f2e-46e1-95d2-fec2b804f2e6" providerId="ADAL" clId="{45754D6B-0EFE-ED43-BEE7-E0379B3E7E55}" dt="2024-04-10T18:56:32.155" v="38"/>
            <ac:spMkLst>
              <pc:docMk/>
              <pc:sldMasterMk cId="2628091183" sldId="2147483663"/>
              <pc:sldLayoutMk cId="232761776" sldId="2147483666"/>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232761776" sldId="2147483666"/>
              <ac:spMk id="3"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1088386588" sldId="2147483667"/>
          </pc:sldLayoutMkLst>
          <pc:spChg chg="mod">
            <ac:chgData name="Vijendra Nannulal Ahirwal" userId="90eb25fa-3f2e-46e1-95d2-fec2b804f2e6" providerId="ADAL" clId="{45754D6B-0EFE-ED43-BEE7-E0379B3E7E55}" dt="2024-04-10T18:56:32.155" v="38"/>
            <ac:spMkLst>
              <pc:docMk/>
              <pc:sldMasterMk cId="2628091183" sldId="2147483663"/>
              <pc:sldLayoutMk cId="1088386588" sldId="2147483667"/>
              <ac:spMk id="3"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088386588" sldId="2147483667"/>
              <ac:spMk id="4"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1331785345" sldId="2147483668"/>
          </pc:sldLayoutMkLst>
          <pc:spChg chg="mod">
            <ac:chgData name="Vijendra Nannulal Ahirwal" userId="90eb25fa-3f2e-46e1-95d2-fec2b804f2e6" providerId="ADAL" clId="{45754D6B-0EFE-ED43-BEE7-E0379B3E7E55}" dt="2024-04-10T18:56:32.155" v="38"/>
            <ac:spMkLst>
              <pc:docMk/>
              <pc:sldMasterMk cId="2628091183" sldId="2147483663"/>
              <pc:sldLayoutMk cId="1331785345" sldId="2147483668"/>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331785345" sldId="2147483668"/>
              <ac:spMk id="3"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331785345" sldId="2147483668"/>
              <ac:spMk id="4"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331785345" sldId="2147483668"/>
              <ac:spMk id="5"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331785345" sldId="2147483668"/>
              <ac:spMk id="6"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2839846407" sldId="2147483671"/>
          </pc:sldLayoutMkLst>
          <pc:spChg chg="mod">
            <ac:chgData name="Vijendra Nannulal Ahirwal" userId="90eb25fa-3f2e-46e1-95d2-fec2b804f2e6" providerId="ADAL" clId="{45754D6B-0EFE-ED43-BEE7-E0379B3E7E55}" dt="2024-04-10T18:56:32.155" v="38"/>
            <ac:spMkLst>
              <pc:docMk/>
              <pc:sldMasterMk cId="2628091183" sldId="2147483663"/>
              <pc:sldLayoutMk cId="2839846407" sldId="2147483671"/>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2839846407" sldId="2147483671"/>
              <ac:spMk id="3"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2839846407" sldId="2147483671"/>
              <ac:spMk id="4"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1471159465" sldId="2147483672"/>
          </pc:sldLayoutMkLst>
          <pc:spChg chg="mod">
            <ac:chgData name="Vijendra Nannulal Ahirwal" userId="90eb25fa-3f2e-46e1-95d2-fec2b804f2e6" providerId="ADAL" clId="{45754D6B-0EFE-ED43-BEE7-E0379B3E7E55}" dt="2024-04-10T18:56:32.155" v="38"/>
            <ac:spMkLst>
              <pc:docMk/>
              <pc:sldMasterMk cId="2628091183" sldId="2147483663"/>
              <pc:sldLayoutMk cId="1471159465" sldId="2147483672"/>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471159465" sldId="2147483672"/>
              <ac:spMk id="3"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1471159465" sldId="2147483672"/>
              <ac:spMk id="4" creationId="{00000000-0000-0000-0000-000000000000}"/>
            </ac:spMkLst>
          </pc:spChg>
        </pc:sldLayoutChg>
        <pc:sldLayoutChg chg="modSp">
          <pc:chgData name="Vijendra Nannulal Ahirwal" userId="90eb25fa-3f2e-46e1-95d2-fec2b804f2e6" providerId="ADAL" clId="{45754D6B-0EFE-ED43-BEE7-E0379B3E7E55}" dt="2024-04-10T18:56:32.155" v="38"/>
          <pc:sldLayoutMkLst>
            <pc:docMk/>
            <pc:sldMasterMk cId="2628091183" sldId="2147483663"/>
            <pc:sldLayoutMk cId="3370490054" sldId="2147483674"/>
          </pc:sldLayoutMkLst>
          <pc:spChg chg="mod">
            <ac:chgData name="Vijendra Nannulal Ahirwal" userId="90eb25fa-3f2e-46e1-95d2-fec2b804f2e6" providerId="ADAL" clId="{45754D6B-0EFE-ED43-BEE7-E0379B3E7E55}" dt="2024-04-10T18:56:32.155" v="38"/>
            <ac:spMkLst>
              <pc:docMk/>
              <pc:sldMasterMk cId="2628091183" sldId="2147483663"/>
              <pc:sldLayoutMk cId="3370490054" sldId="2147483674"/>
              <ac:spMk id="2" creationId="{00000000-0000-0000-0000-000000000000}"/>
            </ac:spMkLst>
          </pc:spChg>
          <pc:spChg chg="mod">
            <ac:chgData name="Vijendra Nannulal Ahirwal" userId="90eb25fa-3f2e-46e1-95d2-fec2b804f2e6" providerId="ADAL" clId="{45754D6B-0EFE-ED43-BEE7-E0379B3E7E55}" dt="2024-04-10T18:56:32.155" v="38"/>
            <ac:spMkLst>
              <pc:docMk/>
              <pc:sldMasterMk cId="2628091183" sldId="2147483663"/>
              <pc:sldLayoutMk cId="3370490054" sldId="2147483674"/>
              <ac:spMk id="3" creationId="{00000000-0000-0000-0000-000000000000}"/>
            </ac:spMkLst>
          </pc:spChg>
        </pc:sldLayoutChg>
      </pc:sldMasterChg>
      <pc:sldMasterChg chg="modSp modSldLayout">
        <pc:chgData name="Vijendra Nannulal Ahirwal" userId="90eb25fa-3f2e-46e1-95d2-fec2b804f2e6" providerId="ADAL" clId="{45754D6B-0EFE-ED43-BEE7-E0379B3E7E55}" dt="2024-04-10T18:56:29.908" v="36"/>
        <pc:sldMasterMkLst>
          <pc:docMk/>
          <pc:sldMasterMk cId="4187958251" sldId="2147483676"/>
        </pc:sldMasterMkLst>
        <pc:spChg chg="mod">
          <ac:chgData name="Vijendra Nannulal Ahirwal" userId="90eb25fa-3f2e-46e1-95d2-fec2b804f2e6" providerId="ADAL" clId="{45754D6B-0EFE-ED43-BEE7-E0379B3E7E55}" dt="2024-04-10T18:56:29.908" v="36"/>
          <ac:spMkLst>
            <pc:docMk/>
            <pc:sldMasterMk cId="4187958251" sldId="2147483676"/>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ac:spMk id="3"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ac:spMk id="4"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ac:spMk id="5"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ac:spMk id="6" creationId="{00000000-0000-0000-0000-000000000000}"/>
          </ac:spMkLst>
        </pc:spChg>
        <pc:sldLayoutChg chg="modSp">
          <pc:chgData name="Vijendra Nannulal Ahirwal" userId="90eb25fa-3f2e-46e1-95d2-fec2b804f2e6" providerId="ADAL" clId="{45754D6B-0EFE-ED43-BEE7-E0379B3E7E55}" dt="2024-04-10T18:56:29.908" v="36"/>
          <pc:sldLayoutMkLst>
            <pc:docMk/>
            <pc:sldMasterMk cId="4187958251" sldId="2147483676"/>
            <pc:sldLayoutMk cId="3513428340" sldId="2147483677"/>
          </pc:sldLayoutMkLst>
          <pc:spChg chg="mod">
            <ac:chgData name="Vijendra Nannulal Ahirwal" userId="90eb25fa-3f2e-46e1-95d2-fec2b804f2e6" providerId="ADAL" clId="{45754D6B-0EFE-ED43-BEE7-E0379B3E7E55}" dt="2024-04-10T18:56:29.908" v="36"/>
            <ac:spMkLst>
              <pc:docMk/>
              <pc:sldMasterMk cId="4187958251" sldId="2147483676"/>
              <pc:sldLayoutMk cId="3513428340" sldId="2147483677"/>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513428340" sldId="2147483677"/>
              <ac:spMk id="3"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2522159740" sldId="2147483679"/>
          </pc:sldLayoutMkLst>
          <pc:spChg chg="mod">
            <ac:chgData name="Vijendra Nannulal Ahirwal" userId="90eb25fa-3f2e-46e1-95d2-fec2b804f2e6" providerId="ADAL" clId="{45754D6B-0EFE-ED43-BEE7-E0379B3E7E55}" dt="2024-04-10T18:56:29.908" v="36"/>
            <ac:spMkLst>
              <pc:docMk/>
              <pc:sldMasterMk cId="4187958251" sldId="2147483676"/>
              <pc:sldLayoutMk cId="2522159740" sldId="2147483679"/>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2522159740" sldId="2147483679"/>
              <ac:spMk id="3"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1758736444" sldId="2147483680"/>
          </pc:sldLayoutMkLst>
          <pc:spChg chg="mod">
            <ac:chgData name="Vijendra Nannulal Ahirwal" userId="90eb25fa-3f2e-46e1-95d2-fec2b804f2e6" providerId="ADAL" clId="{45754D6B-0EFE-ED43-BEE7-E0379B3E7E55}" dt="2024-04-10T18:56:29.908" v="36"/>
            <ac:spMkLst>
              <pc:docMk/>
              <pc:sldMasterMk cId="4187958251" sldId="2147483676"/>
              <pc:sldLayoutMk cId="1758736444" sldId="2147483680"/>
              <ac:spMk id="3"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1758736444" sldId="2147483680"/>
              <ac:spMk id="4"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3024418309" sldId="2147483681"/>
          </pc:sldLayoutMkLst>
          <pc:spChg chg="mod">
            <ac:chgData name="Vijendra Nannulal Ahirwal" userId="90eb25fa-3f2e-46e1-95d2-fec2b804f2e6" providerId="ADAL" clId="{45754D6B-0EFE-ED43-BEE7-E0379B3E7E55}" dt="2024-04-10T18:56:29.908" v="36"/>
            <ac:spMkLst>
              <pc:docMk/>
              <pc:sldMasterMk cId="4187958251" sldId="2147483676"/>
              <pc:sldLayoutMk cId="3024418309" sldId="2147483681"/>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024418309" sldId="2147483681"/>
              <ac:spMk id="3"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024418309" sldId="2147483681"/>
              <ac:spMk id="4"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024418309" sldId="2147483681"/>
              <ac:spMk id="5"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024418309" sldId="2147483681"/>
              <ac:spMk id="6"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3981353069" sldId="2147483684"/>
          </pc:sldLayoutMkLst>
          <pc:spChg chg="mod">
            <ac:chgData name="Vijendra Nannulal Ahirwal" userId="90eb25fa-3f2e-46e1-95d2-fec2b804f2e6" providerId="ADAL" clId="{45754D6B-0EFE-ED43-BEE7-E0379B3E7E55}" dt="2024-04-10T18:56:29.908" v="36"/>
            <ac:spMkLst>
              <pc:docMk/>
              <pc:sldMasterMk cId="4187958251" sldId="2147483676"/>
              <pc:sldLayoutMk cId="3981353069" sldId="2147483684"/>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981353069" sldId="2147483684"/>
              <ac:spMk id="3"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981353069" sldId="2147483684"/>
              <ac:spMk id="4"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2803668927" sldId="2147483685"/>
          </pc:sldLayoutMkLst>
          <pc:spChg chg="mod">
            <ac:chgData name="Vijendra Nannulal Ahirwal" userId="90eb25fa-3f2e-46e1-95d2-fec2b804f2e6" providerId="ADAL" clId="{45754D6B-0EFE-ED43-BEE7-E0379B3E7E55}" dt="2024-04-10T18:56:29.908" v="36"/>
            <ac:spMkLst>
              <pc:docMk/>
              <pc:sldMasterMk cId="4187958251" sldId="2147483676"/>
              <pc:sldLayoutMk cId="2803668927" sldId="2147483685"/>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2803668927" sldId="2147483685"/>
              <ac:spMk id="3"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2803668927" sldId="2147483685"/>
              <ac:spMk id="4" creationId="{00000000-0000-0000-0000-000000000000}"/>
            </ac:spMkLst>
          </pc:spChg>
        </pc:sldLayoutChg>
        <pc:sldLayoutChg chg="modSp">
          <pc:chgData name="Vijendra Nannulal Ahirwal" userId="90eb25fa-3f2e-46e1-95d2-fec2b804f2e6" providerId="ADAL" clId="{45754D6B-0EFE-ED43-BEE7-E0379B3E7E55}" dt="2024-04-10T18:56:29.908" v="36"/>
          <pc:sldLayoutMkLst>
            <pc:docMk/>
            <pc:sldMasterMk cId="4187958251" sldId="2147483676"/>
            <pc:sldLayoutMk cId="3540620402" sldId="2147483687"/>
          </pc:sldLayoutMkLst>
          <pc:spChg chg="mod">
            <ac:chgData name="Vijendra Nannulal Ahirwal" userId="90eb25fa-3f2e-46e1-95d2-fec2b804f2e6" providerId="ADAL" clId="{45754D6B-0EFE-ED43-BEE7-E0379B3E7E55}" dt="2024-04-10T18:56:29.908" v="36"/>
            <ac:spMkLst>
              <pc:docMk/>
              <pc:sldMasterMk cId="4187958251" sldId="2147483676"/>
              <pc:sldLayoutMk cId="3540620402" sldId="2147483687"/>
              <ac:spMk id="2" creationId="{00000000-0000-0000-0000-000000000000}"/>
            </ac:spMkLst>
          </pc:spChg>
          <pc:spChg chg="mod">
            <ac:chgData name="Vijendra Nannulal Ahirwal" userId="90eb25fa-3f2e-46e1-95d2-fec2b804f2e6" providerId="ADAL" clId="{45754D6B-0EFE-ED43-BEE7-E0379B3E7E55}" dt="2024-04-10T18:56:29.908" v="36"/>
            <ac:spMkLst>
              <pc:docMk/>
              <pc:sldMasterMk cId="4187958251" sldId="2147483676"/>
              <pc:sldLayoutMk cId="3540620402" sldId="2147483687"/>
              <ac:spMk id="3" creationId="{00000000-0000-0000-0000-000000000000}"/>
            </ac:spMkLst>
          </pc:spChg>
        </pc:sldLayoutChg>
      </pc:sldMasterChg>
      <pc:sldMasterChg chg="modSp modSldLayout">
        <pc:chgData name="Vijendra Nannulal Ahirwal" userId="90eb25fa-3f2e-46e1-95d2-fec2b804f2e6" providerId="ADAL" clId="{45754D6B-0EFE-ED43-BEE7-E0379B3E7E55}" dt="2024-04-10T18:56:28.366" v="32"/>
        <pc:sldMasterMkLst>
          <pc:docMk/>
          <pc:sldMasterMk cId="2818253340" sldId="2147483689"/>
        </pc:sldMasterMkLst>
        <pc:spChg chg="mod">
          <ac:chgData name="Vijendra Nannulal Ahirwal" userId="90eb25fa-3f2e-46e1-95d2-fec2b804f2e6" providerId="ADAL" clId="{45754D6B-0EFE-ED43-BEE7-E0379B3E7E55}" dt="2024-04-10T18:56:28.366" v="32"/>
          <ac:spMkLst>
            <pc:docMk/>
            <pc:sldMasterMk cId="2818253340" sldId="2147483689"/>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ac:spMk id="3"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ac:spMk id="4"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ac:spMk id="5"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ac:spMk id="6" creationId="{00000000-0000-0000-0000-000000000000}"/>
          </ac:spMkLst>
        </pc:spChg>
        <pc:sldLayoutChg chg="modSp">
          <pc:chgData name="Vijendra Nannulal Ahirwal" userId="90eb25fa-3f2e-46e1-95d2-fec2b804f2e6" providerId="ADAL" clId="{45754D6B-0EFE-ED43-BEE7-E0379B3E7E55}" dt="2024-04-10T18:56:28.366" v="32"/>
          <pc:sldLayoutMkLst>
            <pc:docMk/>
            <pc:sldMasterMk cId="2818253340" sldId="2147483689"/>
            <pc:sldLayoutMk cId="2531127115" sldId="2147483690"/>
          </pc:sldLayoutMkLst>
          <pc:spChg chg="mod">
            <ac:chgData name="Vijendra Nannulal Ahirwal" userId="90eb25fa-3f2e-46e1-95d2-fec2b804f2e6" providerId="ADAL" clId="{45754D6B-0EFE-ED43-BEE7-E0379B3E7E55}" dt="2024-04-10T18:56:28.366" v="32"/>
            <ac:spMkLst>
              <pc:docMk/>
              <pc:sldMasterMk cId="2818253340" sldId="2147483689"/>
              <pc:sldLayoutMk cId="2531127115" sldId="2147483690"/>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2531127115" sldId="2147483690"/>
              <ac:spMk id="3"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989032389" sldId="2147483692"/>
          </pc:sldLayoutMkLst>
          <pc:spChg chg="mod">
            <ac:chgData name="Vijendra Nannulal Ahirwal" userId="90eb25fa-3f2e-46e1-95d2-fec2b804f2e6" providerId="ADAL" clId="{45754D6B-0EFE-ED43-BEE7-E0379B3E7E55}" dt="2024-04-10T18:56:28.366" v="32"/>
            <ac:spMkLst>
              <pc:docMk/>
              <pc:sldMasterMk cId="2818253340" sldId="2147483689"/>
              <pc:sldLayoutMk cId="989032389" sldId="2147483692"/>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989032389" sldId="2147483692"/>
              <ac:spMk id="3"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4101046145" sldId="2147483693"/>
          </pc:sldLayoutMkLst>
          <pc:spChg chg="mod">
            <ac:chgData name="Vijendra Nannulal Ahirwal" userId="90eb25fa-3f2e-46e1-95d2-fec2b804f2e6" providerId="ADAL" clId="{45754D6B-0EFE-ED43-BEE7-E0379B3E7E55}" dt="2024-04-10T18:56:28.366" v="32"/>
            <ac:spMkLst>
              <pc:docMk/>
              <pc:sldMasterMk cId="2818253340" sldId="2147483689"/>
              <pc:sldLayoutMk cId="4101046145" sldId="2147483693"/>
              <ac:spMk id="3"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4101046145" sldId="2147483693"/>
              <ac:spMk id="4"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1763507253" sldId="2147483694"/>
          </pc:sldLayoutMkLst>
          <pc:spChg chg="mod">
            <ac:chgData name="Vijendra Nannulal Ahirwal" userId="90eb25fa-3f2e-46e1-95d2-fec2b804f2e6" providerId="ADAL" clId="{45754D6B-0EFE-ED43-BEE7-E0379B3E7E55}" dt="2024-04-10T18:56:28.366" v="32"/>
            <ac:spMkLst>
              <pc:docMk/>
              <pc:sldMasterMk cId="2818253340" sldId="2147483689"/>
              <pc:sldLayoutMk cId="1763507253" sldId="2147483694"/>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763507253" sldId="2147483694"/>
              <ac:spMk id="3"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763507253" sldId="2147483694"/>
              <ac:spMk id="4"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763507253" sldId="2147483694"/>
              <ac:spMk id="5"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763507253" sldId="2147483694"/>
              <ac:spMk id="6"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4148973264" sldId="2147483697"/>
          </pc:sldLayoutMkLst>
          <pc:spChg chg="mod">
            <ac:chgData name="Vijendra Nannulal Ahirwal" userId="90eb25fa-3f2e-46e1-95d2-fec2b804f2e6" providerId="ADAL" clId="{45754D6B-0EFE-ED43-BEE7-E0379B3E7E55}" dt="2024-04-10T18:56:28.366" v="32"/>
            <ac:spMkLst>
              <pc:docMk/>
              <pc:sldMasterMk cId="2818253340" sldId="2147483689"/>
              <pc:sldLayoutMk cId="4148973264" sldId="2147483697"/>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4148973264" sldId="2147483697"/>
              <ac:spMk id="3"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4148973264" sldId="2147483697"/>
              <ac:spMk id="4"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1824164607" sldId="2147483698"/>
          </pc:sldLayoutMkLst>
          <pc:spChg chg="mod">
            <ac:chgData name="Vijendra Nannulal Ahirwal" userId="90eb25fa-3f2e-46e1-95d2-fec2b804f2e6" providerId="ADAL" clId="{45754D6B-0EFE-ED43-BEE7-E0379B3E7E55}" dt="2024-04-10T18:56:28.366" v="32"/>
            <ac:spMkLst>
              <pc:docMk/>
              <pc:sldMasterMk cId="2818253340" sldId="2147483689"/>
              <pc:sldLayoutMk cId="1824164607" sldId="2147483698"/>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824164607" sldId="2147483698"/>
              <ac:spMk id="3"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824164607" sldId="2147483698"/>
              <ac:spMk id="4" creationId="{00000000-0000-0000-0000-000000000000}"/>
            </ac:spMkLst>
          </pc:spChg>
        </pc:sldLayoutChg>
        <pc:sldLayoutChg chg="modSp">
          <pc:chgData name="Vijendra Nannulal Ahirwal" userId="90eb25fa-3f2e-46e1-95d2-fec2b804f2e6" providerId="ADAL" clId="{45754D6B-0EFE-ED43-BEE7-E0379B3E7E55}" dt="2024-04-10T18:56:28.366" v="32"/>
          <pc:sldLayoutMkLst>
            <pc:docMk/>
            <pc:sldMasterMk cId="2818253340" sldId="2147483689"/>
            <pc:sldLayoutMk cId="1350979866" sldId="2147483700"/>
          </pc:sldLayoutMkLst>
          <pc:spChg chg="mod">
            <ac:chgData name="Vijendra Nannulal Ahirwal" userId="90eb25fa-3f2e-46e1-95d2-fec2b804f2e6" providerId="ADAL" clId="{45754D6B-0EFE-ED43-BEE7-E0379B3E7E55}" dt="2024-04-10T18:56:28.366" v="32"/>
            <ac:spMkLst>
              <pc:docMk/>
              <pc:sldMasterMk cId="2818253340" sldId="2147483689"/>
              <pc:sldLayoutMk cId="1350979866" sldId="2147483700"/>
              <ac:spMk id="2" creationId="{00000000-0000-0000-0000-000000000000}"/>
            </ac:spMkLst>
          </pc:spChg>
          <pc:spChg chg="mod">
            <ac:chgData name="Vijendra Nannulal Ahirwal" userId="90eb25fa-3f2e-46e1-95d2-fec2b804f2e6" providerId="ADAL" clId="{45754D6B-0EFE-ED43-BEE7-E0379B3E7E55}" dt="2024-04-10T18:56:28.366" v="32"/>
            <ac:spMkLst>
              <pc:docMk/>
              <pc:sldMasterMk cId="2818253340" sldId="2147483689"/>
              <pc:sldLayoutMk cId="1350979866" sldId="2147483700"/>
              <ac:spMk id="3" creationId="{00000000-0000-0000-0000-000000000000}"/>
            </ac:spMkLst>
          </pc:spChg>
        </pc:sldLayoutChg>
      </pc:sldMasterChg>
      <pc:sldMasterChg chg="modSp modSldLayout">
        <pc:chgData name="Vijendra Nannulal Ahirwal" userId="90eb25fa-3f2e-46e1-95d2-fec2b804f2e6" providerId="ADAL" clId="{45754D6B-0EFE-ED43-BEE7-E0379B3E7E55}" dt="2024-04-10T18:56:27.457" v="30"/>
        <pc:sldMasterMkLst>
          <pc:docMk/>
          <pc:sldMasterMk cId="56870980" sldId="2147483702"/>
        </pc:sldMasterMkLst>
        <pc:spChg chg="mod">
          <ac:chgData name="Vijendra Nannulal Ahirwal" userId="90eb25fa-3f2e-46e1-95d2-fec2b804f2e6" providerId="ADAL" clId="{45754D6B-0EFE-ED43-BEE7-E0379B3E7E55}" dt="2024-04-10T18:56:27.457" v="30"/>
          <ac:spMkLst>
            <pc:docMk/>
            <pc:sldMasterMk cId="56870980" sldId="2147483702"/>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ac:spMk id="3"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ac:spMk id="4"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ac:spMk id="5"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ac:spMk id="6" creationId="{00000000-0000-0000-0000-000000000000}"/>
          </ac:spMkLst>
        </pc:spChg>
        <pc:sldLayoutChg chg="modSp">
          <pc:chgData name="Vijendra Nannulal Ahirwal" userId="90eb25fa-3f2e-46e1-95d2-fec2b804f2e6" providerId="ADAL" clId="{45754D6B-0EFE-ED43-BEE7-E0379B3E7E55}" dt="2024-04-10T18:56:27.457" v="30"/>
          <pc:sldLayoutMkLst>
            <pc:docMk/>
            <pc:sldMasterMk cId="56870980" sldId="2147483702"/>
            <pc:sldLayoutMk cId="1239649878" sldId="2147483703"/>
          </pc:sldLayoutMkLst>
          <pc:spChg chg="mod">
            <ac:chgData name="Vijendra Nannulal Ahirwal" userId="90eb25fa-3f2e-46e1-95d2-fec2b804f2e6" providerId="ADAL" clId="{45754D6B-0EFE-ED43-BEE7-E0379B3E7E55}" dt="2024-04-10T18:56:27.457" v="30"/>
            <ac:spMkLst>
              <pc:docMk/>
              <pc:sldMasterMk cId="56870980" sldId="2147483702"/>
              <pc:sldLayoutMk cId="1239649878" sldId="2147483703"/>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1239649878" sldId="2147483703"/>
              <ac:spMk id="3"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4291233620" sldId="2147483705"/>
          </pc:sldLayoutMkLst>
          <pc:spChg chg="mod">
            <ac:chgData name="Vijendra Nannulal Ahirwal" userId="90eb25fa-3f2e-46e1-95d2-fec2b804f2e6" providerId="ADAL" clId="{45754D6B-0EFE-ED43-BEE7-E0379B3E7E55}" dt="2024-04-10T18:56:27.457" v="30"/>
            <ac:spMkLst>
              <pc:docMk/>
              <pc:sldMasterMk cId="56870980" sldId="2147483702"/>
              <pc:sldLayoutMk cId="4291233620" sldId="2147483705"/>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4291233620" sldId="2147483705"/>
              <ac:spMk id="3"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723094427" sldId="2147483706"/>
          </pc:sldLayoutMkLst>
          <pc:spChg chg="mod">
            <ac:chgData name="Vijendra Nannulal Ahirwal" userId="90eb25fa-3f2e-46e1-95d2-fec2b804f2e6" providerId="ADAL" clId="{45754D6B-0EFE-ED43-BEE7-E0379B3E7E55}" dt="2024-04-10T18:56:27.457" v="30"/>
            <ac:spMkLst>
              <pc:docMk/>
              <pc:sldMasterMk cId="56870980" sldId="2147483702"/>
              <pc:sldLayoutMk cId="723094427" sldId="2147483706"/>
              <ac:spMk id="3"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723094427" sldId="2147483706"/>
              <ac:spMk id="4"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2192790108" sldId="2147483707"/>
          </pc:sldLayoutMkLst>
          <pc:spChg chg="mod">
            <ac:chgData name="Vijendra Nannulal Ahirwal" userId="90eb25fa-3f2e-46e1-95d2-fec2b804f2e6" providerId="ADAL" clId="{45754D6B-0EFE-ED43-BEE7-E0379B3E7E55}" dt="2024-04-10T18:56:27.457" v="30"/>
            <ac:spMkLst>
              <pc:docMk/>
              <pc:sldMasterMk cId="56870980" sldId="2147483702"/>
              <pc:sldLayoutMk cId="2192790108" sldId="2147483707"/>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2192790108" sldId="2147483707"/>
              <ac:spMk id="3"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2192790108" sldId="2147483707"/>
              <ac:spMk id="4"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2192790108" sldId="2147483707"/>
              <ac:spMk id="5"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2192790108" sldId="2147483707"/>
              <ac:spMk id="6"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100067089" sldId="2147483710"/>
          </pc:sldLayoutMkLst>
          <pc:spChg chg="mod">
            <ac:chgData name="Vijendra Nannulal Ahirwal" userId="90eb25fa-3f2e-46e1-95d2-fec2b804f2e6" providerId="ADAL" clId="{45754D6B-0EFE-ED43-BEE7-E0379B3E7E55}" dt="2024-04-10T18:56:27.457" v="30"/>
            <ac:spMkLst>
              <pc:docMk/>
              <pc:sldMasterMk cId="56870980" sldId="2147483702"/>
              <pc:sldLayoutMk cId="100067089" sldId="2147483710"/>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100067089" sldId="2147483710"/>
              <ac:spMk id="3"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100067089" sldId="2147483710"/>
              <ac:spMk id="4"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451441975" sldId="2147483711"/>
          </pc:sldLayoutMkLst>
          <pc:spChg chg="mod">
            <ac:chgData name="Vijendra Nannulal Ahirwal" userId="90eb25fa-3f2e-46e1-95d2-fec2b804f2e6" providerId="ADAL" clId="{45754D6B-0EFE-ED43-BEE7-E0379B3E7E55}" dt="2024-04-10T18:56:27.457" v="30"/>
            <ac:spMkLst>
              <pc:docMk/>
              <pc:sldMasterMk cId="56870980" sldId="2147483702"/>
              <pc:sldLayoutMk cId="451441975" sldId="2147483711"/>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451441975" sldId="2147483711"/>
              <ac:spMk id="3"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451441975" sldId="2147483711"/>
              <ac:spMk id="4" creationId="{00000000-0000-0000-0000-000000000000}"/>
            </ac:spMkLst>
          </pc:spChg>
        </pc:sldLayoutChg>
        <pc:sldLayoutChg chg="modSp">
          <pc:chgData name="Vijendra Nannulal Ahirwal" userId="90eb25fa-3f2e-46e1-95d2-fec2b804f2e6" providerId="ADAL" clId="{45754D6B-0EFE-ED43-BEE7-E0379B3E7E55}" dt="2024-04-10T18:56:27.457" v="30"/>
          <pc:sldLayoutMkLst>
            <pc:docMk/>
            <pc:sldMasterMk cId="56870980" sldId="2147483702"/>
            <pc:sldLayoutMk cId="1809207000" sldId="2147483713"/>
          </pc:sldLayoutMkLst>
          <pc:spChg chg="mod">
            <ac:chgData name="Vijendra Nannulal Ahirwal" userId="90eb25fa-3f2e-46e1-95d2-fec2b804f2e6" providerId="ADAL" clId="{45754D6B-0EFE-ED43-BEE7-E0379B3E7E55}" dt="2024-04-10T18:56:27.457" v="30"/>
            <ac:spMkLst>
              <pc:docMk/>
              <pc:sldMasterMk cId="56870980" sldId="2147483702"/>
              <pc:sldLayoutMk cId="1809207000" sldId="2147483713"/>
              <ac:spMk id="2" creationId="{00000000-0000-0000-0000-000000000000}"/>
            </ac:spMkLst>
          </pc:spChg>
          <pc:spChg chg="mod">
            <ac:chgData name="Vijendra Nannulal Ahirwal" userId="90eb25fa-3f2e-46e1-95d2-fec2b804f2e6" providerId="ADAL" clId="{45754D6B-0EFE-ED43-BEE7-E0379B3E7E55}" dt="2024-04-10T18:56:27.457" v="30"/>
            <ac:spMkLst>
              <pc:docMk/>
              <pc:sldMasterMk cId="56870980" sldId="2147483702"/>
              <pc:sldLayoutMk cId="1809207000" sldId="2147483713"/>
              <ac:spMk id="3" creationId="{00000000-0000-0000-0000-000000000000}"/>
            </ac:spMkLst>
          </pc:spChg>
        </pc:sldLayoutChg>
      </pc:sldMasterChg>
      <pc:sldMasterChg chg="modSp modSldLayout">
        <pc:chgData name="Vijendra Nannulal Ahirwal" userId="90eb25fa-3f2e-46e1-95d2-fec2b804f2e6" providerId="ADAL" clId="{45754D6B-0EFE-ED43-BEE7-E0379B3E7E55}" dt="2024-04-10T18:56:26.886" v="29"/>
        <pc:sldMasterMkLst>
          <pc:docMk/>
          <pc:sldMasterMk cId="250437556" sldId="2147483715"/>
        </pc:sldMasterMkLst>
        <pc:spChg chg="mod">
          <ac:chgData name="Vijendra Nannulal Ahirwal" userId="90eb25fa-3f2e-46e1-95d2-fec2b804f2e6" providerId="ADAL" clId="{45754D6B-0EFE-ED43-BEE7-E0379B3E7E55}" dt="2024-04-10T18:56:26.886" v="29"/>
          <ac:spMkLst>
            <pc:docMk/>
            <pc:sldMasterMk cId="250437556" sldId="2147483715"/>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ac:spMk id="3"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ac:spMk id="4"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ac:spMk id="5"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ac:spMk id="6" creationId="{00000000-0000-0000-0000-000000000000}"/>
          </ac:spMkLst>
        </pc:spChg>
        <pc:sldLayoutChg chg="modSp">
          <pc:chgData name="Vijendra Nannulal Ahirwal" userId="90eb25fa-3f2e-46e1-95d2-fec2b804f2e6" providerId="ADAL" clId="{45754D6B-0EFE-ED43-BEE7-E0379B3E7E55}" dt="2024-04-10T18:56:26.886" v="29"/>
          <pc:sldLayoutMkLst>
            <pc:docMk/>
            <pc:sldMasterMk cId="250437556" sldId="2147483715"/>
            <pc:sldLayoutMk cId="2354166465" sldId="2147483716"/>
          </pc:sldLayoutMkLst>
          <pc:spChg chg="mod">
            <ac:chgData name="Vijendra Nannulal Ahirwal" userId="90eb25fa-3f2e-46e1-95d2-fec2b804f2e6" providerId="ADAL" clId="{45754D6B-0EFE-ED43-BEE7-E0379B3E7E55}" dt="2024-04-10T18:56:26.886" v="29"/>
            <ac:spMkLst>
              <pc:docMk/>
              <pc:sldMasterMk cId="250437556" sldId="2147483715"/>
              <pc:sldLayoutMk cId="2354166465" sldId="2147483716"/>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2354166465" sldId="2147483716"/>
              <ac:spMk id="3"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3967082827" sldId="2147483718"/>
          </pc:sldLayoutMkLst>
          <pc:spChg chg="mod">
            <ac:chgData name="Vijendra Nannulal Ahirwal" userId="90eb25fa-3f2e-46e1-95d2-fec2b804f2e6" providerId="ADAL" clId="{45754D6B-0EFE-ED43-BEE7-E0379B3E7E55}" dt="2024-04-10T18:56:26.886" v="29"/>
            <ac:spMkLst>
              <pc:docMk/>
              <pc:sldMasterMk cId="250437556" sldId="2147483715"/>
              <pc:sldLayoutMk cId="3967082827" sldId="2147483718"/>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967082827" sldId="2147483718"/>
              <ac:spMk id="3"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1429242402" sldId="2147483719"/>
          </pc:sldLayoutMkLst>
          <pc:spChg chg="mod">
            <ac:chgData name="Vijendra Nannulal Ahirwal" userId="90eb25fa-3f2e-46e1-95d2-fec2b804f2e6" providerId="ADAL" clId="{45754D6B-0EFE-ED43-BEE7-E0379B3E7E55}" dt="2024-04-10T18:56:26.886" v="29"/>
            <ac:spMkLst>
              <pc:docMk/>
              <pc:sldMasterMk cId="250437556" sldId="2147483715"/>
              <pc:sldLayoutMk cId="1429242402" sldId="2147483719"/>
              <ac:spMk id="3"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1429242402" sldId="2147483719"/>
              <ac:spMk id="4"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3713014365" sldId="2147483720"/>
          </pc:sldLayoutMkLst>
          <pc:spChg chg="mod">
            <ac:chgData name="Vijendra Nannulal Ahirwal" userId="90eb25fa-3f2e-46e1-95d2-fec2b804f2e6" providerId="ADAL" clId="{45754D6B-0EFE-ED43-BEE7-E0379B3E7E55}" dt="2024-04-10T18:56:26.886" v="29"/>
            <ac:spMkLst>
              <pc:docMk/>
              <pc:sldMasterMk cId="250437556" sldId="2147483715"/>
              <pc:sldLayoutMk cId="3713014365" sldId="2147483720"/>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713014365" sldId="2147483720"/>
              <ac:spMk id="3"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713014365" sldId="2147483720"/>
              <ac:spMk id="4"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713014365" sldId="2147483720"/>
              <ac:spMk id="5"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713014365" sldId="2147483720"/>
              <ac:spMk id="6"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297717507" sldId="2147483723"/>
          </pc:sldLayoutMkLst>
          <pc:spChg chg="mod">
            <ac:chgData name="Vijendra Nannulal Ahirwal" userId="90eb25fa-3f2e-46e1-95d2-fec2b804f2e6" providerId="ADAL" clId="{45754D6B-0EFE-ED43-BEE7-E0379B3E7E55}" dt="2024-04-10T18:56:26.886" v="29"/>
            <ac:spMkLst>
              <pc:docMk/>
              <pc:sldMasterMk cId="250437556" sldId="2147483715"/>
              <pc:sldLayoutMk cId="297717507" sldId="2147483723"/>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297717507" sldId="2147483723"/>
              <ac:spMk id="3"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297717507" sldId="2147483723"/>
              <ac:spMk id="4"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3403832674" sldId="2147483724"/>
          </pc:sldLayoutMkLst>
          <pc:spChg chg="mod">
            <ac:chgData name="Vijendra Nannulal Ahirwal" userId="90eb25fa-3f2e-46e1-95d2-fec2b804f2e6" providerId="ADAL" clId="{45754D6B-0EFE-ED43-BEE7-E0379B3E7E55}" dt="2024-04-10T18:56:26.886" v="29"/>
            <ac:spMkLst>
              <pc:docMk/>
              <pc:sldMasterMk cId="250437556" sldId="2147483715"/>
              <pc:sldLayoutMk cId="3403832674" sldId="2147483724"/>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403832674" sldId="2147483724"/>
              <ac:spMk id="3"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3403832674" sldId="2147483724"/>
              <ac:spMk id="4" creationId="{00000000-0000-0000-0000-000000000000}"/>
            </ac:spMkLst>
          </pc:spChg>
        </pc:sldLayoutChg>
        <pc:sldLayoutChg chg="modSp">
          <pc:chgData name="Vijendra Nannulal Ahirwal" userId="90eb25fa-3f2e-46e1-95d2-fec2b804f2e6" providerId="ADAL" clId="{45754D6B-0EFE-ED43-BEE7-E0379B3E7E55}" dt="2024-04-10T18:56:26.886" v="29"/>
          <pc:sldLayoutMkLst>
            <pc:docMk/>
            <pc:sldMasterMk cId="250437556" sldId="2147483715"/>
            <pc:sldLayoutMk cId="730710994" sldId="2147483726"/>
          </pc:sldLayoutMkLst>
          <pc:spChg chg="mod">
            <ac:chgData name="Vijendra Nannulal Ahirwal" userId="90eb25fa-3f2e-46e1-95d2-fec2b804f2e6" providerId="ADAL" clId="{45754D6B-0EFE-ED43-BEE7-E0379B3E7E55}" dt="2024-04-10T18:56:26.886" v="29"/>
            <ac:spMkLst>
              <pc:docMk/>
              <pc:sldMasterMk cId="250437556" sldId="2147483715"/>
              <pc:sldLayoutMk cId="730710994" sldId="2147483726"/>
              <ac:spMk id="2" creationId="{00000000-0000-0000-0000-000000000000}"/>
            </ac:spMkLst>
          </pc:spChg>
          <pc:spChg chg="mod">
            <ac:chgData name="Vijendra Nannulal Ahirwal" userId="90eb25fa-3f2e-46e1-95d2-fec2b804f2e6" providerId="ADAL" clId="{45754D6B-0EFE-ED43-BEE7-E0379B3E7E55}" dt="2024-04-10T18:56:26.886" v="29"/>
            <ac:spMkLst>
              <pc:docMk/>
              <pc:sldMasterMk cId="250437556" sldId="2147483715"/>
              <pc:sldLayoutMk cId="730710994" sldId="2147483726"/>
              <ac:spMk id="3" creationId="{00000000-0000-0000-0000-000000000000}"/>
            </ac:spMkLst>
          </pc:spChg>
        </pc:sldLayoutChg>
      </pc:sldMaster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5072323"/>
      </p:ext>
    </p:extLst>
  </p:cSld>
  <p:clrMap bg1="lt1" tx1="dk1" bg2="lt2" tx2="dk2" accent1="accent1" accent2="accent2" accent3="accent3" accent4="accent4" accent5="accent5" accent6="accent6" hlink="hlink" folHlink="folHlink"/>
  <p:notesStyle>
    <a:lvl1pPr marL="0" algn="l" defTabSz="914231" rtl="0" eaLnBrk="1" latinLnBrk="0" hangingPunct="1">
      <a:defRPr sz="1200" kern="1200">
        <a:solidFill>
          <a:schemeClr val="tx1"/>
        </a:solidFill>
        <a:latin typeface="+mn-lt"/>
        <a:ea typeface="+mn-ea"/>
        <a:cs typeface="+mn-cs"/>
      </a:defRPr>
    </a:lvl1pPr>
    <a:lvl2pPr marL="457116" algn="l" defTabSz="914231" rtl="0" eaLnBrk="1" latinLnBrk="0" hangingPunct="1">
      <a:defRPr sz="1200" kern="1200">
        <a:solidFill>
          <a:schemeClr val="tx1"/>
        </a:solidFill>
        <a:latin typeface="+mn-lt"/>
        <a:ea typeface="+mn-ea"/>
        <a:cs typeface="+mn-cs"/>
      </a:defRPr>
    </a:lvl2pPr>
    <a:lvl3pPr marL="914231" algn="l" defTabSz="914231" rtl="0" eaLnBrk="1" latinLnBrk="0" hangingPunct="1">
      <a:defRPr sz="1200" kern="1200">
        <a:solidFill>
          <a:schemeClr val="tx1"/>
        </a:solidFill>
        <a:latin typeface="+mn-lt"/>
        <a:ea typeface="+mn-ea"/>
        <a:cs typeface="+mn-cs"/>
      </a:defRPr>
    </a:lvl3pPr>
    <a:lvl4pPr marL="1371347" algn="l" defTabSz="914231" rtl="0" eaLnBrk="1" latinLnBrk="0" hangingPunct="1">
      <a:defRPr sz="1200" kern="1200">
        <a:solidFill>
          <a:schemeClr val="tx1"/>
        </a:solidFill>
        <a:latin typeface="+mn-lt"/>
        <a:ea typeface="+mn-ea"/>
        <a:cs typeface="+mn-cs"/>
      </a:defRPr>
    </a:lvl4pPr>
    <a:lvl5pPr marL="1828464" algn="l" defTabSz="914231" rtl="0" eaLnBrk="1" latinLnBrk="0" hangingPunct="1">
      <a:defRPr sz="1200" kern="1200">
        <a:solidFill>
          <a:schemeClr val="tx1"/>
        </a:solidFill>
        <a:latin typeface="+mn-lt"/>
        <a:ea typeface="+mn-ea"/>
        <a:cs typeface="+mn-cs"/>
      </a:defRPr>
    </a:lvl5pPr>
    <a:lvl6pPr marL="2285580" algn="l" defTabSz="914231" rtl="0" eaLnBrk="1" latinLnBrk="0" hangingPunct="1">
      <a:defRPr sz="1200" kern="1200">
        <a:solidFill>
          <a:schemeClr val="tx1"/>
        </a:solidFill>
        <a:latin typeface="+mn-lt"/>
        <a:ea typeface="+mn-ea"/>
        <a:cs typeface="+mn-cs"/>
      </a:defRPr>
    </a:lvl6pPr>
    <a:lvl7pPr marL="2742695" algn="l" defTabSz="914231" rtl="0" eaLnBrk="1" latinLnBrk="0" hangingPunct="1">
      <a:defRPr sz="1200" kern="1200">
        <a:solidFill>
          <a:schemeClr val="tx1"/>
        </a:solidFill>
        <a:latin typeface="+mn-lt"/>
        <a:ea typeface="+mn-ea"/>
        <a:cs typeface="+mn-cs"/>
      </a:defRPr>
    </a:lvl7pPr>
    <a:lvl8pPr marL="3199811" algn="l" defTabSz="914231" rtl="0" eaLnBrk="1" latinLnBrk="0" hangingPunct="1">
      <a:defRPr sz="1200" kern="1200">
        <a:solidFill>
          <a:schemeClr val="tx1"/>
        </a:solidFill>
        <a:latin typeface="+mn-lt"/>
        <a:ea typeface="+mn-ea"/>
        <a:cs typeface="+mn-cs"/>
      </a:defRPr>
    </a:lvl8pPr>
    <a:lvl9pPr marL="3656927" algn="l" defTabSz="914231"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189172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26299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vijendraahirwal/SOEN-6841_Group-29"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sz="1799"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965478"/>
            <a:ext cx="7477601" cy="3832860"/>
          </a:xfrm>
          <a:prstGeom prst="rect">
            <a:avLst/>
          </a:prstGeom>
          <a:noFill/>
          <a:ln/>
        </p:spPr>
        <p:txBody>
          <a:bodyPr wrap="square" rtlCol="0" anchor="t"/>
          <a:lstStyle/>
          <a:p>
            <a:pPr>
              <a:lnSpc>
                <a:spcPts val="7545"/>
              </a:lnSpc>
            </a:pPr>
            <a:r>
              <a:rPr lang="en-US" sz="6036" b="1" dirty="0">
                <a:solidFill>
                  <a:srgbClr val="000000"/>
                </a:solidFill>
                <a:latin typeface="p22-mackinac-pro" pitchFamily="34" charset="0"/>
                <a:ea typeface="p22-mackinac-pro" pitchFamily="34" charset="-122"/>
                <a:cs typeface="p22-mackinac-pro" pitchFamily="34" charset="-120"/>
              </a:rPr>
              <a:t>Food Waste Reduction and Redistribution Platform</a:t>
            </a:r>
            <a:endParaRPr lang="en-US" sz="6036" dirty="0"/>
          </a:p>
        </p:txBody>
      </p:sp>
      <p:sp>
        <p:nvSpPr>
          <p:cNvPr id="6" name="Text 2"/>
          <p:cNvSpPr/>
          <p:nvPr/>
        </p:nvSpPr>
        <p:spPr>
          <a:xfrm>
            <a:off x="833198" y="4798338"/>
            <a:ext cx="7477601" cy="2132409"/>
          </a:xfrm>
          <a:prstGeom prst="rect">
            <a:avLst/>
          </a:prstGeom>
          <a:noFill/>
          <a:ln/>
        </p:spPr>
        <p:txBody>
          <a:bodyPr wrap="square" rtlCol="0" anchor="t"/>
          <a:lstStyle/>
          <a:p>
            <a:pPr algn="just">
              <a:lnSpc>
                <a:spcPts val="2799"/>
              </a:lnSpc>
            </a:pPr>
            <a:r>
              <a:rPr lang="en-US" sz="2400" b="1" dirty="0">
                <a:solidFill>
                  <a:srgbClr val="272525"/>
                </a:solidFill>
                <a:latin typeface="Eudoxus Sans" pitchFamily="34" charset="0"/>
                <a:ea typeface="Eudoxus Sans" pitchFamily="34" charset="-122"/>
                <a:cs typeface="Eudoxus Sans" pitchFamily="34" charset="-120"/>
              </a:rPr>
              <a:t>Group 29: </a:t>
            </a:r>
          </a:p>
          <a:p>
            <a:pPr algn="just">
              <a:lnSpc>
                <a:spcPts val="2799"/>
              </a:lnSpc>
            </a:pPr>
            <a:r>
              <a:rPr lang="en-US" sz="2000" dirty="0" err="1">
                <a:solidFill>
                  <a:srgbClr val="272525"/>
                </a:solidFill>
                <a:latin typeface="Eudoxus Sans" pitchFamily="34" charset="0"/>
                <a:ea typeface="Eudoxus Sans" pitchFamily="34" charset="-122"/>
                <a:cs typeface="Eudoxus Sans" pitchFamily="34" charset="-120"/>
              </a:rPr>
              <a:t>Dhruvil</a:t>
            </a:r>
            <a:r>
              <a:rPr lang="en-US" sz="2000" dirty="0">
                <a:solidFill>
                  <a:srgbClr val="272525"/>
                </a:solidFill>
                <a:latin typeface="Eudoxus Sans" pitchFamily="34" charset="0"/>
                <a:ea typeface="Eudoxus Sans" pitchFamily="34" charset="-122"/>
                <a:cs typeface="Eudoxus Sans" pitchFamily="34" charset="-120"/>
              </a:rPr>
              <a:t> </a:t>
            </a:r>
            <a:r>
              <a:rPr lang="en-US" sz="2000" dirty="0" err="1">
                <a:solidFill>
                  <a:srgbClr val="272525"/>
                </a:solidFill>
                <a:latin typeface="Eudoxus Sans" pitchFamily="34" charset="0"/>
                <a:ea typeface="Eudoxus Sans" pitchFamily="34" charset="-122"/>
                <a:cs typeface="Eudoxus Sans" pitchFamily="34" charset="-120"/>
              </a:rPr>
              <a:t>Anilbhai</a:t>
            </a:r>
            <a:r>
              <a:rPr lang="en-US" sz="2000" dirty="0">
                <a:solidFill>
                  <a:srgbClr val="272525"/>
                </a:solidFill>
                <a:latin typeface="Eudoxus Sans" pitchFamily="34" charset="0"/>
                <a:ea typeface="Eudoxus Sans" pitchFamily="34" charset="-122"/>
                <a:cs typeface="Eudoxus Sans" pitchFamily="34" charset="-120"/>
              </a:rPr>
              <a:t> Patel: </a:t>
            </a:r>
            <a:r>
              <a:rPr lang="en-US" sz="2000" b="1" dirty="0">
                <a:solidFill>
                  <a:srgbClr val="272525"/>
                </a:solidFill>
                <a:latin typeface="Eudoxus Sans" pitchFamily="34" charset="0"/>
                <a:ea typeface="Eudoxus Sans" pitchFamily="34" charset="-122"/>
                <a:cs typeface="Eudoxus Sans" pitchFamily="34" charset="-120"/>
              </a:rPr>
              <a:t>40226179</a:t>
            </a:r>
            <a:r>
              <a:rPr lang="en-US" sz="2000" dirty="0">
                <a:solidFill>
                  <a:srgbClr val="272525"/>
                </a:solidFill>
                <a:latin typeface="Eudoxus Sans" pitchFamily="34" charset="0"/>
                <a:ea typeface="Eudoxus Sans" pitchFamily="34" charset="-122"/>
                <a:cs typeface="Eudoxus Sans" pitchFamily="34" charset="-120"/>
              </a:rPr>
              <a:t> </a:t>
            </a:r>
          </a:p>
          <a:p>
            <a:pPr algn="just">
              <a:lnSpc>
                <a:spcPts val="2799"/>
              </a:lnSpc>
            </a:pPr>
            <a:r>
              <a:rPr lang="en-US" sz="2000" dirty="0" err="1">
                <a:solidFill>
                  <a:srgbClr val="272525"/>
                </a:solidFill>
                <a:latin typeface="Eudoxus Sans" pitchFamily="34" charset="0"/>
                <a:ea typeface="Eudoxus Sans" pitchFamily="34" charset="-122"/>
                <a:cs typeface="Eudoxus Sans" pitchFamily="34" charset="-120"/>
              </a:rPr>
              <a:t>Jayati</a:t>
            </a:r>
            <a:r>
              <a:rPr lang="en-US" sz="2000" dirty="0">
                <a:solidFill>
                  <a:srgbClr val="272525"/>
                </a:solidFill>
                <a:latin typeface="Eudoxus Sans" pitchFamily="34" charset="0"/>
                <a:ea typeface="Eudoxus Sans" pitchFamily="34" charset="-122"/>
                <a:cs typeface="Eudoxus Sans" pitchFamily="34" charset="-120"/>
              </a:rPr>
              <a:t> </a:t>
            </a:r>
            <a:r>
              <a:rPr lang="en-US" sz="2000" dirty="0" err="1">
                <a:solidFill>
                  <a:srgbClr val="272525"/>
                </a:solidFill>
                <a:latin typeface="Eudoxus Sans" pitchFamily="34" charset="0"/>
                <a:ea typeface="Eudoxus Sans" pitchFamily="34" charset="-122"/>
                <a:cs typeface="Eudoxus Sans" pitchFamily="34" charset="-120"/>
              </a:rPr>
              <a:t>Anilkumar</a:t>
            </a:r>
            <a:r>
              <a:rPr lang="en-US" sz="2000" dirty="0">
                <a:solidFill>
                  <a:srgbClr val="272525"/>
                </a:solidFill>
                <a:latin typeface="Eudoxus Sans" pitchFamily="34" charset="0"/>
                <a:ea typeface="Eudoxus Sans" pitchFamily="34" charset="-122"/>
                <a:cs typeface="Eudoxus Sans" pitchFamily="34" charset="-120"/>
              </a:rPr>
              <a:t> Thakkar : </a:t>
            </a:r>
            <a:r>
              <a:rPr lang="en-US" sz="2000" b="1" dirty="0">
                <a:solidFill>
                  <a:srgbClr val="272525"/>
                </a:solidFill>
                <a:latin typeface="Eudoxus Sans" pitchFamily="34" charset="0"/>
                <a:ea typeface="Eudoxus Sans" pitchFamily="34" charset="-122"/>
                <a:cs typeface="Eudoxus Sans" pitchFamily="34" charset="-120"/>
              </a:rPr>
              <a:t>40230506</a:t>
            </a:r>
            <a:r>
              <a:rPr lang="en-US" sz="2000" dirty="0">
                <a:solidFill>
                  <a:srgbClr val="272525"/>
                </a:solidFill>
                <a:latin typeface="Eudoxus Sans" pitchFamily="34" charset="0"/>
                <a:ea typeface="Eudoxus Sans" pitchFamily="34" charset="-122"/>
                <a:cs typeface="Eudoxus Sans" pitchFamily="34" charset="-120"/>
              </a:rPr>
              <a:t> </a:t>
            </a:r>
          </a:p>
          <a:p>
            <a:pPr algn="just">
              <a:lnSpc>
                <a:spcPts val="2799"/>
              </a:lnSpc>
            </a:pPr>
            <a:r>
              <a:rPr lang="en-US" sz="2000" dirty="0" err="1">
                <a:solidFill>
                  <a:srgbClr val="272525"/>
                </a:solidFill>
                <a:latin typeface="Eudoxus Sans" pitchFamily="34" charset="0"/>
                <a:ea typeface="Eudoxus Sans" pitchFamily="34" charset="-122"/>
                <a:cs typeface="Eudoxus Sans" pitchFamily="34" charset="-120"/>
              </a:rPr>
              <a:t>Dhruvil</a:t>
            </a:r>
            <a:r>
              <a:rPr lang="en-US" sz="2000" dirty="0">
                <a:solidFill>
                  <a:srgbClr val="272525"/>
                </a:solidFill>
                <a:latin typeface="Eudoxus Sans" pitchFamily="34" charset="0"/>
                <a:ea typeface="Eudoxus Sans" pitchFamily="34" charset="-122"/>
                <a:cs typeface="Eudoxus Sans" pitchFamily="34" charset="-120"/>
              </a:rPr>
              <a:t> </a:t>
            </a:r>
            <a:r>
              <a:rPr lang="en-US" sz="2000" dirty="0" err="1">
                <a:solidFill>
                  <a:srgbClr val="272525"/>
                </a:solidFill>
                <a:latin typeface="Eudoxus Sans" pitchFamily="34" charset="0"/>
                <a:ea typeface="Eudoxus Sans" pitchFamily="34" charset="-122"/>
                <a:cs typeface="Eudoxus Sans" pitchFamily="34" charset="-120"/>
              </a:rPr>
              <a:t>Dineshbhai</a:t>
            </a:r>
            <a:r>
              <a:rPr lang="en-US" sz="2000" dirty="0">
                <a:solidFill>
                  <a:srgbClr val="272525"/>
                </a:solidFill>
                <a:latin typeface="Eudoxus Sans" pitchFamily="34" charset="0"/>
                <a:ea typeface="Eudoxus Sans" pitchFamily="34" charset="-122"/>
                <a:cs typeface="Eudoxus Sans" pitchFamily="34" charset="-120"/>
              </a:rPr>
              <a:t> Patel: </a:t>
            </a:r>
            <a:r>
              <a:rPr lang="en-US" sz="2000" b="1" dirty="0">
                <a:solidFill>
                  <a:srgbClr val="272525"/>
                </a:solidFill>
                <a:latin typeface="Eudoxus Sans" pitchFamily="34" charset="0"/>
                <a:ea typeface="Eudoxus Sans" pitchFamily="34" charset="-122"/>
                <a:cs typeface="Eudoxus Sans" pitchFamily="34" charset="-120"/>
              </a:rPr>
              <a:t>40220130</a:t>
            </a:r>
            <a:r>
              <a:rPr lang="en-US" sz="2000" dirty="0">
                <a:solidFill>
                  <a:srgbClr val="272525"/>
                </a:solidFill>
                <a:latin typeface="Eudoxus Sans" pitchFamily="34" charset="0"/>
                <a:ea typeface="Eudoxus Sans" pitchFamily="34" charset="-122"/>
                <a:cs typeface="Eudoxus Sans" pitchFamily="34" charset="-120"/>
              </a:rPr>
              <a:t> </a:t>
            </a:r>
          </a:p>
          <a:p>
            <a:pPr algn="just">
              <a:lnSpc>
                <a:spcPts val="2799"/>
              </a:lnSpc>
            </a:pPr>
            <a:r>
              <a:rPr lang="en-US" sz="2000" dirty="0">
                <a:solidFill>
                  <a:srgbClr val="272525"/>
                </a:solidFill>
                <a:latin typeface="Eudoxus Sans" pitchFamily="34" charset="0"/>
                <a:ea typeface="Eudoxus Sans" pitchFamily="34" charset="-122"/>
                <a:cs typeface="Eudoxus Sans" pitchFamily="34" charset="-120"/>
              </a:rPr>
              <a:t>Vijendra Nannulal Ahirwal : </a:t>
            </a:r>
            <a:r>
              <a:rPr lang="en-US" sz="2000" b="1" dirty="0">
                <a:solidFill>
                  <a:srgbClr val="272525"/>
                </a:solidFill>
                <a:latin typeface="Eudoxus Sans" pitchFamily="34" charset="0"/>
                <a:ea typeface="Eudoxus Sans" pitchFamily="34" charset="-122"/>
                <a:cs typeface="Eudoxus Sans" pitchFamily="34" charset="-120"/>
              </a:rPr>
              <a:t>40221273</a:t>
            </a:r>
            <a:r>
              <a:rPr lang="en-US" sz="2000" dirty="0">
                <a:solidFill>
                  <a:srgbClr val="272525"/>
                </a:solidFill>
                <a:latin typeface="Eudoxus Sans" pitchFamily="34" charset="0"/>
                <a:ea typeface="Eudoxus Sans" pitchFamily="34" charset="-122"/>
                <a:cs typeface="Eudoxus Sans" pitchFamily="34" charset="-120"/>
              </a:rPr>
              <a:t> </a:t>
            </a:r>
          </a:p>
          <a:p>
            <a:pPr algn="just">
              <a:lnSpc>
                <a:spcPts val="2799"/>
              </a:lnSpc>
            </a:pPr>
            <a:r>
              <a:rPr lang="en-US" sz="2000" dirty="0" err="1">
                <a:solidFill>
                  <a:srgbClr val="272525"/>
                </a:solidFill>
                <a:latin typeface="Eudoxus Sans" pitchFamily="34" charset="0"/>
                <a:ea typeface="Eudoxus Sans" pitchFamily="34" charset="-122"/>
                <a:cs typeface="Eudoxus Sans" pitchFamily="34" charset="-120"/>
              </a:rPr>
              <a:t>Nisarg</a:t>
            </a:r>
            <a:r>
              <a:rPr lang="en-US" sz="2000" dirty="0">
                <a:solidFill>
                  <a:srgbClr val="272525"/>
                </a:solidFill>
                <a:latin typeface="Eudoxus Sans" pitchFamily="34" charset="0"/>
                <a:ea typeface="Eudoxus Sans" pitchFamily="34" charset="-122"/>
                <a:cs typeface="Eudoxus Sans" pitchFamily="34" charset="-120"/>
              </a:rPr>
              <a:t> Hitesh Adalja: </a:t>
            </a:r>
            <a:r>
              <a:rPr lang="en-US" sz="2000" b="1" dirty="0">
                <a:solidFill>
                  <a:srgbClr val="272525"/>
                </a:solidFill>
                <a:latin typeface="Eudoxus Sans" pitchFamily="34" charset="0"/>
                <a:ea typeface="Eudoxus Sans" pitchFamily="34" charset="-122"/>
                <a:cs typeface="Eudoxus Sans" pitchFamily="34" charset="-120"/>
              </a:rPr>
              <a:t>40276285</a:t>
            </a:r>
            <a:endParaRPr lang="en-US" sz="2000" b="1" dirty="0"/>
          </a:p>
        </p:txBody>
      </p:sp>
      <p:sp>
        <p:nvSpPr>
          <p:cNvPr id="8" name="Text 2">
            <a:extLst>
              <a:ext uri="{FF2B5EF4-FFF2-40B4-BE49-F238E27FC236}">
                <a16:creationId xmlns:a16="http://schemas.microsoft.com/office/drawing/2014/main" id="{63689384-6BC0-7F22-6B7C-B5E4FBFB2BA7}"/>
              </a:ext>
            </a:extLst>
          </p:cNvPr>
          <p:cNvSpPr/>
          <p:nvPr/>
        </p:nvSpPr>
        <p:spPr>
          <a:xfrm>
            <a:off x="833197" y="4142509"/>
            <a:ext cx="7477601" cy="498764"/>
          </a:xfrm>
          <a:prstGeom prst="rect">
            <a:avLst/>
          </a:prstGeom>
          <a:noFill/>
          <a:ln/>
        </p:spPr>
        <p:txBody>
          <a:bodyPr wrap="square" rtlCol="0" anchor="t"/>
          <a:lstStyle/>
          <a:p>
            <a:pPr algn="just">
              <a:lnSpc>
                <a:spcPts val="2799"/>
              </a:lnSpc>
            </a:pPr>
            <a:r>
              <a:rPr lang="en-US" sz="2400" b="1" dirty="0">
                <a:solidFill>
                  <a:srgbClr val="272525"/>
                </a:solidFill>
                <a:latin typeface="Eudoxus Sans" pitchFamily="34" charset="0"/>
                <a:ea typeface="Eudoxus Sans" pitchFamily="34" charset="-122"/>
                <a:cs typeface="Eudoxus Sans" pitchFamily="34" charset="-120"/>
              </a:rPr>
              <a:t>GitHub: - </a:t>
            </a:r>
            <a:r>
              <a:rPr lang="en-CA" sz="2400" dirty="0">
                <a:hlinkClick r:id="rId5"/>
              </a:rPr>
              <a:t>SOEN-6841_Group-29 Project (github.com)</a:t>
            </a:r>
            <a:r>
              <a:rPr lang="en-US" sz="2400" b="1" dirty="0">
                <a:solidFill>
                  <a:srgbClr val="272525"/>
                </a:solidFill>
                <a:latin typeface="Eudoxus Sans" pitchFamily="34" charset="0"/>
                <a:ea typeface="Eudoxus Sans" pitchFamily="34" charset="-122"/>
                <a:cs typeface="Eudoxus Sans" pitchFamily="34" charset="-12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324" y="-25451"/>
            <a:ext cx="14630400" cy="8236744"/>
          </a:xfrm>
          <a:prstGeom prst="rect">
            <a:avLst/>
          </a:prstGeom>
          <a:solidFill>
            <a:srgbClr val="FFFFFF">
              <a:alpha val="75000"/>
            </a:srgbClr>
          </a:solidFill>
          <a:ln/>
        </p:spPr>
        <p:txBody>
          <a:bodyPr/>
          <a:lstStyle/>
          <a:p>
            <a:endParaRPr lang="en-US" sz="1799"/>
          </a:p>
        </p:txBody>
      </p:sp>
      <p:sp>
        <p:nvSpPr>
          <p:cNvPr id="6" name="Shape 3"/>
          <p:cNvSpPr/>
          <p:nvPr/>
        </p:nvSpPr>
        <p:spPr>
          <a:xfrm>
            <a:off x="1598853" y="3416878"/>
            <a:ext cx="11423370" cy="2257423"/>
          </a:xfrm>
          <a:prstGeom prst="roundRect">
            <a:avLst>
              <a:gd name="adj" fmla="val 8862"/>
            </a:avLst>
          </a:prstGeom>
          <a:noFill/>
          <a:ln w="7620">
            <a:solidFill>
              <a:srgbClr val="000000">
                <a:alpha val="8000"/>
              </a:srgbClr>
            </a:solidFill>
            <a:prstDash val="solid"/>
          </a:ln>
        </p:spPr>
        <p:txBody>
          <a:bodyPr/>
          <a:lstStyle/>
          <a:p>
            <a:endParaRPr lang="en-US" sz="1799"/>
          </a:p>
        </p:txBody>
      </p:sp>
      <p:grpSp>
        <p:nvGrpSpPr>
          <p:cNvPr id="21" name="Group 20">
            <a:extLst>
              <a:ext uri="{FF2B5EF4-FFF2-40B4-BE49-F238E27FC236}">
                <a16:creationId xmlns:a16="http://schemas.microsoft.com/office/drawing/2014/main" id="{3653CD94-1046-3178-B283-882C20403C82}"/>
              </a:ext>
            </a:extLst>
          </p:cNvPr>
          <p:cNvGrpSpPr/>
          <p:nvPr/>
        </p:nvGrpSpPr>
        <p:grpSpPr>
          <a:xfrm>
            <a:off x="1598853" y="1019776"/>
            <a:ext cx="11414046" cy="6452134"/>
            <a:chOff x="2647358" y="1245023"/>
            <a:chExt cx="9327952" cy="6452134"/>
          </a:xfrm>
        </p:grpSpPr>
        <p:sp>
          <p:nvSpPr>
            <p:cNvPr id="4" name="Text 1"/>
            <p:cNvSpPr/>
            <p:nvPr/>
          </p:nvSpPr>
          <p:spPr>
            <a:xfrm>
              <a:off x="2647358" y="1245023"/>
              <a:ext cx="9320332" cy="1226344"/>
            </a:xfrm>
            <a:prstGeom prst="rect">
              <a:avLst/>
            </a:prstGeom>
            <a:noFill/>
            <a:ln/>
          </p:spPr>
          <p:txBody>
            <a:bodyPr wrap="square" rtlCol="0" anchor="t"/>
            <a:lstStyle/>
            <a:p>
              <a:pPr>
                <a:lnSpc>
                  <a:spcPts val="4827"/>
                </a:lnSpc>
              </a:pPr>
              <a:r>
                <a:rPr lang="en-US" sz="3863" b="1" dirty="0">
                  <a:solidFill>
                    <a:srgbClr val="000000"/>
                  </a:solidFill>
                  <a:latin typeface="p22-mackinac-pro" pitchFamily="34" charset="0"/>
                  <a:ea typeface="p22-mackinac-pro" pitchFamily="34" charset="-122"/>
                  <a:cs typeface="p22-mackinac-pro" pitchFamily="34" charset="-120"/>
                </a:rPr>
                <a:t>Budget Overview: Investing in a Sustainable Future</a:t>
              </a:r>
              <a:endParaRPr lang="en-US" sz="3863" dirty="0"/>
            </a:p>
          </p:txBody>
        </p:sp>
        <p:sp>
          <p:nvSpPr>
            <p:cNvPr id="5" name="Text 2"/>
            <p:cNvSpPr/>
            <p:nvPr/>
          </p:nvSpPr>
          <p:spPr>
            <a:xfrm>
              <a:off x="2654978" y="2158372"/>
              <a:ext cx="9320332" cy="1255395"/>
            </a:xfrm>
            <a:prstGeom prst="rect">
              <a:avLst/>
            </a:prstGeom>
            <a:noFill/>
            <a:ln/>
          </p:spPr>
          <p:txBody>
            <a:bodyPr wrap="square" rtlCol="0" anchor="t"/>
            <a:lstStyle/>
            <a:p>
              <a:pPr algn="just">
                <a:lnSpc>
                  <a:spcPts val="2472"/>
                </a:lnSpc>
              </a:pPr>
              <a:r>
                <a:rPr lang="en-US" sz="1600" dirty="0">
                  <a:solidFill>
                    <a:srgbClr val="272525"/>
                  </a:solidFill>
                  <a:latin typeface="Eudoxus Sans" pitchFamily="34" charset="0"/>
                  <a:ea typeface="Eudoxus Sans" pitchFamily="34" charset="-122"/>
                  <a:cs typeface="Eudoxus Sans" pitchFamily="34" charset="-120"/>
                </a:rPr>
                <a:t>Developing and deploying our food waste reduction and redistribution platform requires a well-structured budget that allocates resources effectively across various project areas. By carefully planning our expenditures and securing the necessary funding, we're confident in our ability to deliver a sustainable and impactful solution that transforms the way surplus food is managed.</a:t>
              </a:r>
              <a:endParaRPr lang="en-US" sz="1600" dirty="0"/>
            </a:p>
          </p:txBody>
        </p:sp>
        <p:sp>
          <p:nvSpPr>
            <p:cNvPr id="7" name="Shape 4"/>
            <p:cNvSpPr/>
            <p:nvPr/>
          </p:nvSpPr>
          <p:spPr>
            <a:xfrm>
              <a:off x="2662598" y="3642125"/>
              <a:ext cx="9305092" cy="564356"/>
            </a:xfrm>
            <a:prstGeom prst="rect">
              <a:avLst/>
            </a:prstGeom>
            <a:solidFill>
              <a:srgbClr val="FFFFFF">
                <a:alpha val="4000"/>
              </a:srgbClr>
            </a:solidFill>
            <a:ln/>
          </p:spPr>
          <p:txBody>
            <a:bodyPr/>
            <a:lstStyle/>
            <a:p>
              <a:endParaRPr lang="en-US" sz="1799" dirty="0"/>
            </a:p>
          </p:txBody>
        </p:sp>
        <p:sp>
          <p:nvSpPr>
            <p:cNvPr id="8" name="Text 5"/>
            <p:cNvSpPr/>
            <p:nvPr/>
          </p:nvSpPr>
          <p:spPr>
            <a:xfrm>
              <a:off x="2858936" y="3767387"/>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Development</a:t>
              </a:r>
              <a:endParaRPr lang="en-US" sz="1600" dirty="0"/>
            </a:p>
          </p:txBody>
        </p:sp>
        <p:sp>
          <p:nvSpPr>
            <p:cNvPr id="9" name="Text 6"/>
            <p:cNvSpPr/>
            <p:nvPr/>
          </p:nvSpPr>
          <p:spPr>
            <a:xfrm>
              <a:off x="7515233" y="3767387"/>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45%</a:t>
              </a:r>
              <a:endParaRPr lang="en-US" sz="1600" dirty="0"/>
            </a:p>
          </p:txBody>
        </p:sp>
        <p:sp>
          <p:nvSpPr>
            <p:cNvPr id="10" name="Shape 7"/>
            <p:cNvSpPr/>
            <p:nvPr/>
          </p:nvSpPr>
          <p:spPr>
            <a:xfrm>
              <a:off x="2662598" y="4206481"/>
              <a:ext cx="9305092" cy="564356"/>
            </a:xfrm>
            <a:prstGeom prst="rect">
              <a:avLst/>
            </a:prstGeom>
            <a:solidFill>
              <a:srgbClr val="000000">
                <a:alpha val="4000"/>
              </a:srgbClr>
            </a:solidFill>
            <a:ln/>
          </p:spPr>
          <p:txBody>
            <a:bodyPr/>
            <a:lstStyle/>
            <a:p>
              <a:endParaRPr lang="en-US" sz="1799"/>
            </a:p>
          </p:txBody>
        </p:sp>
        <p:sp>
          <p:nvSpPr>
            <p:cNvPr id="11" name="Text 8"/>
            <p:cNvSpPr/>
            <p:nvPr/>
          </p:nvSpPr>
          <p:spPr>
            <a:xfrm>
              <a:off x="2858936" y="4331741"/>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Testing and Quality Assurance</a:t>
              </a:r>
              <a:endParaRPr lang="en-US" sz="1600" dirty="0"/>
            </a:p>
          </p:txBody>
        </p:sp>
        <p:sp>
          <p:nvSpPr>
            <p:cNvPr id="12" name="Text 9"/>
            <p:cNvSpPr/>
            <p:nvPr/>
          </p:nvSpPr>
          <p:spPr>
            <a:xfrm>
              <a:off x="7515233" y="4331741"/>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15%</a:t>
              </a:r>
              <a:endParaRPr lang="en-US" sz="1600" dirty="0"/>
            </a:p>
          </p:txBody>
        </p:sp>
        <p:sp>
          <p:nvSpPr>
            <p:cNvPr id="13" name="Shape 10"/>
            <p:cNvSpPr/>
            <p:nvPr/>
          </p:nvSpPr>
          <p:spPr>
            <a:xfrm>
              <a:off x="2662598" y="4770837"/>
              <a:ext cx="9305092" cy="564356"/>
            </a:xfrm>
            <a:prstGeom prst="rect">
              <a:avLst/>
            </a:prstGeom>
            <a:solidFill>
              <a:srgbClr val="FFFFFF">
                <a:alpha val="4000"/>
              </a:srgbClr>
            </a:solidFill>
            <a:ln/>
          </p:spPr>
          <p:txBody>
            <a:bodyPr/>
            <a:lstStyle/>
            <a:p>
              <a:endParaRPr lang="en-US" sz="1799"/>
            </a:p>
          </p:txBody>
        </p:sp>
        <p:sp>
          <p:nvSpPr>
            <p:cNvPr id="14" name="Text 11"/>
            <p:cNvSpPr/>
            <p:nvPr/>
          </p:nvSpPr>
          <p:spPr>
            <a:xfrm>
              <a:off x="2858936" y="4896097"/>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Marketing and Outreach</a:t>
              </a:r>
              <a:endParaRPr lang="en-US" sz="1600" dirty="0"/>
            </a:p>
          </p:txBody>
        </p:sp>
        <p:sp>
          <p:nvSpPr>
            <p:cNvPr id="15" name="Text 12"/>
            <p:cNvSpPr/>
            <p:nvPr/>
          </p:nvSpPr>
          <p:spPr>
            <a:xfrm>
              <a:off x="7515233" y="4896099"/>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20%</a:t>
              </a:r>
              <a:endParaRPr lang="en-US" sz="1600" dirty="0"/>
            </a:p>
          </p:txBody>
        </p:sp>
        <p:sp>
          <p:nvSpPr>
            <p:cNvPr id="16" name="Shape 13"/>
            <p:cNvSpPr/>
            <p:nvPr/>
          </p:nvSpPr>
          <p:spPr>
            <a:xfrm>
              <a:off x="2662598" y="5335193"/>
              <a:ext cx="9305092" cy="564356"/>
            </a:xfrm>
            <a:prstGeom prst="rect">
              <a:avLst/>
            </a:prstGeom>
            <a:solidFill>
              <a:srgbClr val="000000">
                <a:alpha val="4000"/>
              </a:srgbClr>
            </a:solidFill>
            <a:ln/>
          </p:spPr>
          <p:txBody>
            <a:bodyPr/>
            <a:lstStyle/>
            <a:p>
              <a:endParaRPr lang="en-US" sz="1799"/>
            </a:p>
          </p:txBody>
        </p:sp>
        <p:sp>
          <p:nvSpPr>
            <p:cNvPr id="17" name="Text 14"/>
            <p:cNvSpPr/>
            <p:nvPr/>
          </p:nvSpPr>
          <p:spPr>
            <a:xfrm>
              <a:off x="2858936" y="5460453"/>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Operations and Maintenance</a:t>
              </a:r>
              <a:endParaRPr lang="en-US" sz="1600" dirty="0"/>
            </a:p>
          </p:txBody>
        </p:sp>
        <p:sp>
          <p:nvSpPr>
            <p:cNvPr id="18" name="Text 15"/>
            <p:cNvSpPr/>
            <p:nvPr/>
          </p:nvSpPr>
          <p:spPr>
            <a:xfrm>
              <a:off x="7515233" y="5460453"/>
              <a:ext cx="4256247" cy="313849"/>
            </a:xfrm>
            <a:prstGeom prst="rect">
              <a:avLst/>
            </a:prstGeom>
            <a:noFill/>
            <a:ln/>
          </p:spPr>
          <p:txBody>
            <a:bodyPr wrap="none" rtlCol="0" anchor="t"/>
            <a:lstStyle/>
            <a:p>
              <a:pPr>
                <a:lnSpc>
                  <a:spcPts val="2472"/>
                </a:lnSpc>
              </a:pPr>
              <a:r>
                <a:rPr lang="en-US" sz="1600" dirty="0">
                  <a:solidFill>
                    <a:srgbClr val="272525"/>
                  </a:solidFill>
                  <a:latin typeface="Eudoxus Sans" pitchFamily="34" charset="0"/>
                  <a:ea typeface="Eudoxus Sans" pitchFamily="34" charset="-122"/>
                  <a:cs typeface="Eudoxus Sans" pitchFamily="34" charset="-120"/>
                </a:rPr>
                <a:t>20%</a:t>
              </a:r>
              <a:endParaRPr lang="en-US" sz="1600" dirty="0"/>
            </a:p>
          </p:txBody>
        </p:sp>
        <p:sp>
          <p:nvSpPr>
            <p:cNvPr id="19" name="Text 16"/>
            <p:cNvSpPr/>
            <p:nvPr/>
          </p:nvSpPr>
          <p:spPr>
            <a:xfrm>
              <a:off x="2654978" y="6127913"/>
              <a:ext cx="9320332" cy="1569244"/>
            </a:xfrm>
            <a:prstGeom prst="rect">
              <a:avLst/>
            </a:prstGeom>
            <a:noFill/>
            <a:ln/>
          </p:spPr>
          <p:txBody>
            <a:bodyPr wrap="square" rtlCol="0" anchor="t"/>
            <a:lstStyle/>
            <a:p>
              <a:pPr algn="just">
                <a:lnSpc>
                  <a:spcPts val="2472"/>
                </a:lnSpc>
              </a:pPr>
              <a:r>
                <a:rPr lang="en-US" sz="1600" dirty="0">
                  <a:solidFill>
                    <a:srgbClr val="272525"/>
                  </a:solidFill>
                  <a:latin typeface="Eudoxus Sans" pitchFamily="34" charset="0"/>
                  <a:ea typeface="Eudoxus Sans" pitchFamily="34" charset="-122"/>
                  <a:cs typeface="Eudoxus Sans" pitchFamily="34" charset="-120"/>
                </a:rPr>
                <a:t>Our budget breakdown reflects the strategic importance we place on the platform's development, ensuring that our engineering team has the resources they need to create a robust and reliable solution. We've also dedicated a significant portion of the budget to marketing and outreach, as we recognize the critical role of awareness and partnership-building in driving the platform's adoption and impact.</a:t>
              </a:r>
              <a:endParaRPr lang="en-US" sz="1600" dirty="0"/>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324" y="-25451"/>
            <a:ext cx="14630400" cy="8236744"/>
          </a:xfrm>
          <a:prstGeom prst="rect">
            <a:avLst/>
          </a:prstGeom>
          <a:solidFill>
            <a:srgbClr val="FFFFFF">
              <a:alpha val="75000"/>
            </a:srgbClr>
          </a:solidFill>
          <a:ln/>
        </p:spPr>
        <p:txBody>
          <a:bodyPr/>
          <a:lstStyle/>
          <a:p>
            <a:endParaRPr lang="en-US" sz="1799" dirty="0"/>
          </a:p>
        </p:txBody>
      </p:sp>
      <p:grpSp>
        <p:nvGrpSpPr>
          <p:cNvPr id="21" name="Group 20">
            <a:extLst>
              <a:ext uri="{FF2B5EF4-FFF2-40B4-BE49-F238E27FC236}">
                <a16:creationId xmlns:a16="http://schemas.microsoft.com/office/drawing/2014/main" id="{3653CD94-1046-3178-B283-882C20403C82}"/>
              </a:ext>
            </a:extLst>
          </p:cNvPr>
          <p:cNvGrpSpPr/>
          <p:nvPr/>
        </p:nvGrpSpPr>
        <p:grpSpPr>
          <a:xfrm>
            <a:off x="1598853" y="1019776"/>
            <a:ext cx="11432694" cy="6559332"/>
            <a:chOff x="2647358" y="1245023"/>
            <a:chExt cx="9343192" cy="6559332"/>
          </a:xfrm>
        </p:grpSpPr>
        <p:sp>
          <p:nvSpPr>
            <p:cNvPr id="5" name="Text 2"/>
            <p:cNvSpPr/>
            <p:nvPr/>
          </p:nvSpPr>
          <p:spPr>
            <a:xfrm>
              <a:off x="2670218" y="1858195"/>
              <a:ext cx="9320332" cy="5946160"/>
            </a:xfrm>
            <a:prstGeom prst="rect">
              <a:avLst/>
            </a:prstGeom>
            <a:noFill/>
            <a:ln/>
          </p:spPr>
          <p:txBody>
            <a:bodyPr wrap="square" rtlCol="0" anchor="t"/>
            <a:lstStyle/>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Addressing a Critical Need:</a:t>
              </a:r>
              <a:r>
                <a:rPr lang="en-US" sz="1600" dirty="0">
                  <a:solidFill>
                    <a:srgbClr val="272525"/>
                  </a:solidFill>
                  <a:latin typeface="Eudoxus Sans" pitchFamily="34" charset="0"/>
                  <a:ea typeface="Eudoxus Sans" pitchFamily="34" charset="-122"/>
                  <a:cs typeface="Eudoxus Sans" pitchFamily="34" charset="-120"/>
                </a:rPr>
                <a:t> We've highlighted the pressing issue of food waste and how our innovative platform not only tackles this challenge but also fosters community engagement and sustainability.</a:t>
              </a: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Technological Innovation:</a:t>
              </a:r>
              <a:r>
                <a:rPr lang="en-US" sz="1600" dirty="0">
                  <a:solidFill>
                    <a:srgbClr val="272525"/>
                  </a:solidFill>
                  <a:latin typeface="Eudoxus Sans" pitchFamily="34" charset="0"/>
                  <a:ea typeface="Eudoxus Sans" pitchFamily="34" charset="-122"/>
                  <a:cs typeface="Eudoxus Sans" pitchFamily="34" charset="-120"/>
                </a:rPr>
                <a:t> Our platform leverages advanced AI to predict surplus food availability, ensuring efficient redistribution, minimizing waste, and supporting those in need.</a:t>
              </a: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Economic and Environmental Impact:</a:t>
              </a:r>
              <a:r>
                <a:rPr lang="en-US" sz="1600" dirty="0">
                  <a:solidFill>
                    <a:srgbClr val="272525"/>
                  </a:solidFill>
                  <a:latin typeface="Eudoxus Sans" pitchFamily="34" charset="0"/>
                  <a:ea typeface="Eudoxus Sans" pitchFamily="34" charset="-122"/>
                  <a:cs typeface="Eudoxus Sans" pitchFamily="34" charset="-120"/>
                </a:rPr>
                <a:t> By optimizing food redistribution, we contribute to significant economic savings for food establishments and substantial environmental benefits by reducing waste.</a:t>
              </a:r>
            </a:p>
            <a:p>
              <a:pPr algn="just">
                <a:lnSpc>
                  <a:spcPts val="2472"/>
                </a:lnSpc>
              </a:pPr>
              <a:endParaRPr lang="en-US" sz="1600" dirty="0">
                <a:solidFill>
                  <a:srgbClr val="272525"/>
                </a:solidFill>
                <a:latin typeface="Eudoxus Sans" pitchFamily="34" charset="0"/>
                <a:ea typeface="Eudoxus Sans" pitchFamily="34" charset="-122"/>
                <a:cs typeface="Eudoxus Sans" pitchFamily="34" charset="-120"/>
              </a:endParaRP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Call to Action:</a:t>
              </a: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Engagement Request:</a:t>
              </a:r>
              <a:r>
                <a:rPr lang="en-US" sz="1600" dirty="0">
                  <a:solidFill>
                    <a:srgbClr val="272525"/>
                  </a:solidFill>
                  <a:latin typeface="Eudoxus Sans" pitchFamily="34" charset="0"/>
                  <a:ea typeface="Eudoxus Sans" pitchFamily="34" charset="-122"/>
                  <a:cs typeface="Eudoxus Sans" pitchFamily="34" charset="-120"/>
                </a:rPr>
                <a:t> We invite all stakeholders, including food establishments, community organizations, and investors, to join us in this transformative journey. Your support and engagement are crucial for amplifying the impact of this initiative.</a:t>
              </a: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Collaboration Invitation:</a:t>
              </a:r>
              <a:r>
                <a:rPr lang="en-US" sz="1600" dirty="0">
                  <a:solidFill>
                    <a:srgbClr val="272525"/>
                  </a:solidFill>
                  <a:latin typeface="Eudoxus Sans" pitchFamily="34" charset="0"/>
                  <a:ea typeface="Eudoxus Sans" pitchFamily="34" charset="-122"/>
                  <a:cs typeface="Eudoxus Sans" pitchFamily="34" charset="-120"/>
                </a:rPr>
                <a:t> Let's collaborate to refine and enhance this platform, ensuring it meets the diverse needs of our communities and maximizes its effectiveness in reducing food waste.</a:t>
              </a:r>
            </a:p>
            <a:p>
              <a:pPr algn="just">
                <a:lnSpc>
                  <a:spcPts val="2472"/>
                </a:lnSpc>
              </a:pPr>
              <a:r>
                <a:rPr lang="en-US" sz="1600" b="1" dirty="0">
                  <a:solidFill>
                    <a:srgbClr val="272525"/>
                  </a:solidFill>
                  <a:latin typeface="Eudoxus Sans" pitchFamily="34" charset="0"/>
                  <a:ea typeface="Eudoxus Sans" pitchFamily="34" charset="-122"/>
                  <a:cs typeface="Eudoxus Sans" pitchFamily="34" charset="-120"/>
                </a:rPr>
                <a:t>Next Steps:</a:t>
              </a:r>
              <a:r>
                <a:rPr lang="en-US" sz="1600" dirty="0">
                  <a:solidFill>
                    <a:srgbClr val="272525"/>
                  </a:solidFill>
                  <a:latin typeface="Eudoxus Sans" pitchFamily="34" charset="0"/>
                  <a:ea typeface="Eudoxus Sans" pitchFamily="34" charset="-122"/>
                  <a:cs typeface="Eudoxus Sans" pitchFamily="34" charset="-120"/>
                </a:rPr>
                <a:t> We encourage your active participation, feedback, and support as we move forward with the development and deployment of this platform. Together, we can make a substantial difference in our fight against food waste, fostering a more sustainable and inclusive future.</a:t>
              </a:r>
            </a:p>
            <a:p>
              <a:pPr algn="just">
                <a:lnSpc>
                  <a:spcPts val="2472"/>
                </a:lnSpc>
              </a:pPr>
              <a:endParaRPr lang="en-US" sz="1600" b="1" dirty="0">
                <a:solidFill>
                  <a:srgbClr val="272525"/>
                </a:solidFill>
                <a:latin typeface="Eudoxus Sans" pitchFamily="34" charset="0"/>
                <a:ea typeface="Eudoxus Sans" pitchFamily="34" charset="-122"/>
                <a:cs typeface="Eudoxus Sans" pitchFamily="34" charset="-120"/>
              </a:endParaRPr>
            </a:p>
            <a:p>
              <a:pPr algn="just">
                <a:lnSpc>
                  <a:spcPts val="2472"/>
                </a:lnSpc>
              </a:pPr>
              <a:r>
                <a:rPr lang="en-US" sz="1600" dirty="0">
                  <a:solidFill>
                    <a:srgbClr val="272525"/>
                  </a:solidFill>
                  <a:latin typeface="Eudoxus Sans" pitchFamily="34" charset="0"/>
                  <a:ea typeface="Eudoxus Sans" pitchFamily="34" charset="-122"/>
                  <a:cs typeface="Eudoxus Sans" pitchFamily="34" charset="-120"/>
                </a:rPr>
                <a:t>"By uniting our efforts, we can transform surplus food from a challenge into an opportunity – benefiting our environment, our communities, and our economy. Let's innovate, collaborate, and act to make food waste reduction a reality."</a:t>
              </a:r>
            </a:p>
            <a:p>
              <a:pPr algn="just">
                <a:lnSpc>
                  <a:spcPts val="2472"/>
                </a:lnSpc>
              </a:pPr>
              <a:endParaRPr lang="en-US" sz="1600" dirty="0">
                <a:solidFill>
                  <a:srgbClr val="272525"/>
                </a:solidFill>
                <a:latin typeface="Eudoxus Sans" pitchFamily="34" charset="0"/>
                <a:ea typeface="Eudoxus Sans" pitchFamily="34" charset="-122"/>
                <a:cs typeface="Eudoxus Sans" pitchFamily="34" charset="-120"/>
              </a:endParaRPr>
            </a:p>
          </p:txBody>
        </p:sp>
        <p:sp>
          <p:nvSpPr>
            <p:cNvPr id="4" name="Text 1"/>
            <p:cNvSpPr/>
            <p:nvPr/>
          </p:nvSpPr>
          <p:spPr>
            <a:xfrm>
              <a:off x="2647358" y="1245023"/>
              <a:ext cx="9320332" cy="613172"/>
            </a:xfrm>
            <a:prstGeom prst="rect">
              <a:avLst/>
            </a:prstGeom>
            <a:noFill/>
            <a:ln/>
          </p:spPr>
          <p:txBody>
            <a:bodyPr wrap="square" rtlCol="0" anchor="t"/>
            <a:lstStyle/>
            <a:p>
              <a:pPr>
                <a:lnSpc>
                  <a:spcPts val="4827"/>
                </a:lnSpc>
              </a:pPr>
              <a:r>
                <a:rPr lang="en-US" sz="3863" b="1" dirty="0">
                  <a:solidFill>
                    <a:srgbClr val="000000"/>
                  </a:solidFill>
                  <a:latin typeface="p22-mackinac-pro" pitchFamily="34" charset="0"/>
                  <a:ea typeface="p22-mackinac-pro" pitchFamily="34" charset="-122"/>
                  <a:cs typeface="p22-mackinac-pro" pitchFamily="34" charset="-120"/>
                </a:rPr>
                <a:t>Conclusion</a:t>
              </a:r>
              <a:endParaRPr lang="en-US" sz="3863" dirty="0"/>
            </a:p>
          </p:txBody>
        </p:sp>
        <p:sp>
          <p:nvSpPr>
            <p:cNvPr id="12" name="Text 9"/>
            <p:cNvSpPr/>
            <p:nvPr/>
          </p:nvSpPr>
          <p:spPr>
            <a:xfrm>
              <a:off x="7515233" y="4331741"/>
              <a:ext cx="4256247" cy="313849"/>
            </a:xfrm>
            <a:prstGeom prst="rect">
              <a:avLst/>
            </a:prstGeom>
            <a:noFill/>
            <a:ln/>
          </p:spPr>
          <p:txBody>
            <a:bodyPr wrap="none" rtlCol="0" anchor="t"/>
            <a:lstStyle/>
            <a:p>
              <a:pPr>
                <a:lnSpc>
                  <a:spcPts val="2472"/>
                </a:lnSpc>
              </a:pPr>
              <a:endParaRPr lang="en-US" sz="1600" dirty="0"/>
            </a:p>
          </p:txBody>
        </p:sp>
      </p:grpSp>
    </p:spTree>
    <p:extLst>
      <p:ext uri="{BB962C8B-B14F-4D97-AF65-F5344CB8AC3E}">
        <p14:creationId xmlns:p14="http://schemas.microsoft.com/office/powerpoint/2010/main" val="2863846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510"/>
            <a:ext cx="14630400" cy="8229600"/>
          </a:xfrm>
          <a:prstGeom prst="rect">
            <a:avLst/>
          </a:prstGeom>
          <a:solidFill>
            <a:srgbClr val="FFFFFF">
              <a:alpha val="75000"/>
            </a:srgbClr>
          </a:solidFill>
          <a:ln/>
        </p:spPr>
        <p:txBody>
          <a:bodyPr/>
          <a:lstStyle/>
          <a:p>
            <a:endParaRPr lang="en-US" sz="1799"/>
          </a:p>
        </p:txBody>
      </p:sp>
      <p:sp>
        <p:nvSpPr>
          <p:cNvPr id="5" name="Text 1"/>
          <p:cNvSpPr/>
          <p:nvPr/>
        </p:nvSpPr>
        <p:spPr>
          <a:xfrm>
            <a:off x="833199" y="965478"/>
            <a:ext cx="7477601" cy="3832860"/>
          </a:xfrm>
          <a:prstGeom prst="rect">
            <a:avLst/>
          </a:prstGeom>
          <a:noFill/>
          <a:ln/>
        </p:spPr>
        <p:txBody>
          <a:bodyPr wrap="square" rtlCol="0" anchor="t"/>
          <a:lstStyle/>
          <a:p>
            <a:pPr>
              <a:lnSpc>
                <a:spcPts val="7545"/>
              </a:lnSpc>
            </a:pPr>
            <a:endParaRPr lang="en-US" sz="6036" dirty="0"/>
          </a:p>
        </p:txBody>
      </p:sp>
      <p:sp>
        <p:nvSpPr>
          <p:cNvPr id="6" name="Text 2"/>
          <p:cNvSpPr/>
          <p:nvPr/>
        </p:nvSpPr>
        <p:spPr>
          <a:xfrm>
            <a:off x="416599" y="2129689"/>
            <a:ext cx="7625003" cy="1974601"/>
          </a:xfrm>
          <a:prstGeom prst="rect">
            <a:avLst/>
          </a:prstGeom>
          <a:noFill/>
          <a:ln/>
        </p:spPr>
        <p:txBody>
          <a:bodyPr wrap="square" rtlCol="0" anchor="t"/>
          <a:lstStyle/>
          <a:p>
            <a:pPr algn="just">
              <a:lnSpc>
                <a:spcPts val="2799"/>
              </a:lnSpc>
            </a:pPr>
            <a:r>
              <a:rPr lang="en-US" dirty="0">
                <a:solidFill>
                  <a:srgbClr val="272525"/>
                </a:solidFill>
                <a:latin typeface="Eudoxus Sans" pitchFamily="34" charset="0"/>
                <a:ea typeface="Eudoxus Sans" pitchFamily="34" charset="-122"/>
                <a:cs typeface="Eudoxus Sans" pitchFamily="34" charset="-120"/>
              </a:rPr>
              <a:t>Imagine a world where surplus food brings smiles rather than waste – That's the world we're building with our innovative software solution. By connecting food establishments like restaurants and grocery stores with community organizations, we're transforming the way we manage and redistribute excess food, creating a more sustainable and equitable food system.</a:t>
            </a:r>
            <a:endParaRPr lang="en-US" dirty="0"/>
          </a:p>
        </p:txBody>
      </p:sp>
      <p:pic>
        <p:nvPicPr>
          <p:cNvPr id="10" name="Picture 9">
            <a:extLst>
              <a:ext uri="{FF2B5EF4-FFF2-40B4-BE49-F238E27FC236}">
                <a16:creationId xmlns:a16="http://schemas.microsoft.com/office/drawing/2014/main" id="{678B79A4-A169-2A51-DC21-9766B7B2DDC0}"/>
              </a:ext>
            </a:extLst>
          </p:cNvPr>
          <p:cNvPicPr>
            <a:picLocks noChangeAspect="1"/>
          </p:cNvPicPr>
          <p:nvPr/>
        </p:nvPicPr>
        <p:blipFill>
          <a:blip r:embed="rId4"/>
          <a:stretch>
            <a:fillRect/>
          </a:stretch>
        </p:blipFill>
        <p:spPr>
          <a:xfrm>
            <a:off x="8458201" y="-10510"/>
            <a:ext cx="6172200" cy="8229600"/>
          </a:xfrm>
          <a:prstGeom prst="rect">
            <a:avLst/>
          </a:prstGeom>
        </p:spPr>
      </p:pic>
    </p:spTree>
    <p:extLst>
      <p:ext uri="{BB962C8B-B14F-4D97-AF65-F5344CB8AC3E}">
        <p14:creationId xmlns:p14="http://schemas.microsoft.com/office/powerpoint/2010/main" val="1315060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1442"/>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sz="1799"/>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grpSp>
        <p:nvGrpSpPr>
          <p:cNvPr id="20" name="Group 19">
            <a:extLst>
              <a:ext uri="{FF2B5EF4-FFF2-40B4-BE49-F238E27FC236}">
                <a16:creationId xmlns:a16="http://schemas.microsoft.com/office/drawing/2014/main" id="{CD3C1A0B-8F76-1C8B-5C06-819A1E6D4203}"/>
              </a:ext>
            </a:extLst>
          </p:cNvPr>
          <p:cNvGrpSpPr/>
          <p:nvPr/>
        </p:nvGrpSpPr>
        <p:grpSpPr>
          <a:xfrm>
            <a:off x="6311860" y="636378"/>
            <a:ext cx="7493080" cy="6552121"/>
            <a:chOff x="6364374" y="534124"/>
            <a:chExt cx="7493080" cy="6552121"/>
          </a:xfrm>
        </p:grpSpPr>
        <p:sp>
          <p:nvSpPr>
            <p:cNvPr id="5" name="Text 1"/>
            <p:cNvSpPr/>
            <p:nvPr/>
          </p:nvSpPr>
          <p:spPr>
            <a:xfrm>
              <a:off x="6469387" y="534124"/>
              <a:ext cx="7388067" cy="972027"/>
            </a:xfrm>
            <a:prstGeom prst="rect">
              <a:avLst/>
            </a:prstGeom>
            <a:noFill/>
            <a:ln/>
          </p:spPr>
          <p:txBody>
            <a:bodyPr wrap="square" rtlCol="0" anchor="t"/>
            <a:lstStyle/>
            <a:p>
              <a:pPr algn="just">
                <a:lnSpc>
                  <a:spcPts val="3827"/>
                </a:lnSpc>
              </a:pPr>
              <a:r>
                <a:rPr lang="en-US" sz="3063" b="1" dirty="0">
                  <a:solidFill>
                    <a:srgbClr val="000000"/>
                  </a:solidFill>
                  <a:latin typeface="p22-mackinac-pro" pitchFamily="34" charset="0"/>
                  <a:ea typeface="p22-mackinac-pro" pitchFamily="34" charset="-122"/>
                  <a:cs typeface="p22-mackinac-pro" pitchFamily="34" charset="-120"/>
                </a:rPr>
                <a:t>The Problem: Inefficient Food Waste Management</a:t>
              </a:r>
              <a:endParaRPr lang="en-US" sz="3063" dirty="0"/>
            </a:p>
          </p:txBody>
        </p:sp>
        <p:sp>
          <p:nvSpPr>
            <p:cNvPr id="6" name="Text 2"/>
            <p:cNvSpPr/>
            <p:nvPr/>
          </p:nvSpPr>
          <p:spPr>
            <a:xfrm>
              <a:off x="6469387" y="1537518"/>
              <a:ext cx="7388067" cy="1492329"/>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Despite the abundance of food produced globally, a staggering amount of it ends up in landfills, contributing to environmental degradation, economic losses, and missed opportunities to feed those in need. Restaurants, grocery stores, and other food establishments often struggle to effectively manage their surplus inventory, leading to significant food waste. This inefficiency not only harms the planet but also deprives community organizations and individuals of access to nutritious, wholesome food.</a:t>
              </a:r>
              <a:endParaRPr lang="en-US" sz="1600" dirty="0"/>
            </a:p>
          </p:txBody>
        </p:sp>
        <p:sp>
          <p:nvSpPr>
            <p:cNvPr id="7" name="Shape 3"/>
            <p:cNvSpPr/>
            <p:nvPr/>
          </p:nvSpPr>
          <p:spPr>
            <a:xfrm>
              <a:off x="6364374" y="3272025"/>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8" name="Text 4"/>
            <p:cNvSpPr/>
            <p:nvPr/>
          </p:nvSpPr>
          <p:spPr>
            <a:xfrm>
              <a:off x="6491889" y="3301077"/>
              <a:ext cx="94775"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1</a:t>
              </a:r>
              <a:endParaRPr lang="en-US" sz="1837" dirty="0"/>
            </a:p>
          </p:txBody>
        </p:sp>
        <p:sp>
          <p:nvSpPr>
            <p:cNvPr id="9" name="Text 5"/>
            <p:cNvSpPr/>
            <p:nvPr/>
          </p:nvSpPr>
          <p:spPr>
            <a:xfrm>
              <a:off x="6869788" y="3327694"/>
              <a:ext cx="2157293"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Environmental Impact</a:t>
              </a:r>
              <a:endParaRPr lang="en-US" sz="1600" dirty="0"/>
            </a:p>
          </p:txBody>
        </p:sp>
        <p:sp>
          <p:nvSpPr>
            <p:cNvPr id="10" name="Text 6"/>
            <p:cNvSpPr/>
            <p:nvPr/>
          </p:nvSpPr>
          <p:spPr>
            <a:xfrm>
              <a:off x="6869794" y="3632075"/>
              <a:ext cx="6882647" cy="734621"/>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Food waste in landfills releases methane, a potent greenhouse gas, contributing to climate change. Reducing food waste can have a significant positive impact on the environment.</a:t>
              </a:r>
              <a:endParaRPr lang="en-US" sz="1600" dirty="0"/>
            </a:p>
          </p:txBody>
        </p:sp>
        <p:sp>
          <p:nvSpPr>
            <p:cNvPr id="11" name="Shape 7"/>
            <p:cNvSpPr/>
            <p:nvPr/>
          </p:nvSpPr>
          <p:spPr>
            <a:xfrm>
              <a:off x="6364374" y="4537592"/>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2" name="Text 8"/>
            <p:cNvSpPr/>
            <p:nvPr/>
          </p:nvSpPr>
          <p:spPr>
            <a:xfrm>
              <a:off x="6471410" y="4566646"/>
              <a:ext cx="135851"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2</a:t>
              </a:r>
              <a:endParaRPr lang="en-US" sz="1837" dirty="0"/>
            </a:p>
          </p:txBody>
        </p:sp>
        <p:sp>
          <p:nvSpPr>
            <p:cNvPr id="13" name="Text 9"/>
            <p:cNvSpPr/>
            <p:nvPr/>
          </p:nvSpPr>
          <p:spPr>
            <a:xfrm>
              <a:off x="6869788" y="4591055"/>
              <a:ext cx="219051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Economic Implications</a:t>
              </a:r>
              <a:endParaRPr lang="en-US" sz="1600" dirty="0"/>
            </a:p>
          </p:txBody>
        </p:sp>
        <p:sp>
          <p:nvSpPr>
            <p:cNvPr id="14" name="Text 10"/>
            <p:cNvSpPr/>
            <p:nvPr/>
          </p:nvSpPr>
          <p:spPr>
            <a:xfrm>
              <a:off x="6869794" y="4927284"/>
              <a:ext cx="6882647" cy="746165"/>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Billions of dollars are lost annually due to the waste of edible food, a cost that is ultimately passed on to consumers. Effective food waste management can lead to substantial cost savings.</a:t>
              </a:r>
              <a:endParaRPr lang="en-US" sz="1600" dirty="0"/>
            </a:p>
          </p:txBody>
        </p:sp>
        <p:sp>
          <p:nvSpPr>
            <p:cNvPr id="15" name="Shape 11"/>
            <p:cNvSpPr/>
            <p:nvPr/>
          </p:nvSpPr>
          <p:spPr>
            <a:xfrm>
              <a:off x="6364374" y="5950388"/>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6" name="Text 12"/>
            <p:cNvSpPr/>
            <p:nvPr/>
          </p:nvSpPr>
          <p:spPr>
            <a:xfrm>
              <a:off x="6469387" y="5979441"/>
              <a:ext cx="139779"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3</a:t>
              </a:r>
              <a:endParaRPr lang="en-US" sz="1837" dirty="0"/>
            </a:p>
          </p:txBody>
        </p:sp>
        <p:sp>
          <p:nvSpPr>
            <p:cNvPr id="17" name="Text 13"/>
            <p:cNvSpPr/>
            <p:nvPr/>
          </p:nvSpPr>
          <p:spPr>
            <a:xfrm>
              <a:off x="6869798" y="6003851"/>
              <a:ext cx="1976199"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Social Consequences</a:t>
              </a:r>
              <a:endParaRPr lang="en-US" sz="1600" dirty="0"/>
            </a:p>
          </p:txBody>
        </p:sp>
        <p:sp>
          <p:nvSpPr>
            <p:cNvPr id="18" name="Text 14"/>
            <p:cNvSpPr/>
            <p:nvPr/>
          </p:nvSpPr>
          <p:spPr>
            <a:xfrm>
              <a:off x="6869794" y="6340080"/>
              <a:ext cx="6882647" cy="746165"/>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While millions of people struggle with food insecurity, valuable food resources are being discarded. Bridging this gap can address issues of hunger and improve access to nutritious meals.</a:t>
              </a:r>
              <a:endParaRPr lang="en-US" sz="1600"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sz="1799"/>
          </a:p>
        </p:txBody>
      </p:sp>
      <p:grpSp>
        <p:nvGrpSpPr>
          <p:cNvPr id="13" name="Group 12">
            <a:extLst>
              <a:ext uri="{FF2B5EF4-FFF2-40B4-BE49-F238E27FC236}">
                <a16:creationId xmlns:a16="http://schemas.microsoft.com/office/drawing/2014/main" id="{06D07CC2-F14A-29B9-089C-724061B91144}"/>
              </a:ext>
            </a:extLst>
          </p:cNvPr>
          <p:cNvGrpSpPr/>
          <p:nvPr/>
        </p:nvGrpSpPr>
        <p:grpSpPr>
          <a:xfrm>
            <a:off x="1427019" y="567805"/>
            <a:ext cx="11183226" cy="7232304"/>
            <a:chOff x="3112056" y="488158"/>
            <a:chExt cx="8420345" cy="6824965"/>
          </a:xfrm>
        </p:grpSpPr>
        <p:sp>
          <p:nvSpPr>
            <p:cNvPr id="4" name="Text 1"/>
            <p:cNvSpPr/>
            <p:nvPr/>
          </p:nvSpPr>
          <p:spPr>
            <a:xfrm>
              <a:off x="3112056" y="488158"/>
              <a:ext cx="8406170" cy="1106091"/>
            </a:xfrm>
            <a:prstGeom prst="rect">
              <a:avLst/>
            </a:prstGeom>
            <a:noFill/>
            <a:ln/>
          </p:spPr>
          <p:txBody>
            <a:bodyPr wrap="square" rtlCol="0" anchor="t"/>
            <a:lstStyle/>
            <a:p>
              <a:pPr algn="just">
                <a:lnSpc>
                  <a:spcPts val="4355"/>
                </a:lnSpc>
              </a:pPr>
              <a:r>
                <a:rPr lang="en-US" sz="3484" b="1" dirty="0">
                  <a:solidFill>
                    <a:srgbClr val="000000"/>
                  </a:solidFill>
                  <a:latin typeface="p22-mackinac-pro" pitchFamily="34" charset="0"/>
                  <a:ea typeface="p22-mackinac-pro" pitchFamily="34" charset="-122"/>
                  <a:cs typeface="p22-mackinac-pro" pitchFamily="34" charset="-120"/>
                </a:rPr>
                <a:t>The Solution: A Food Waste Reduction and Redistribution Platform</a:t>
              </a:r>
              <a:endParaRPr lang="en-US" sz="3484" dirty="0"/>
            </a:p>
          </p:txBody>
        </p:sp>
        <p:sp>
          <p:nvSpPr>
            <p:cNvPr id="5" name="Text 2"/>
            <p:cNvSpPr/>
            <p:nvPr/>
          </p:nvSpPr>
          <p:spPr>
            <a:xfrm>
              <a:off x="3112060" y="1948108"/>
              <a:ext cx="8406171" cy="1132047"/>
            </a:xfrm>
            <a:prstGeom prst="rect">
              <a:avLst/>
            </a:prstGeom>
            <a:noFill/>
            <a:ln/>
          </p:spPr>
          <p:txBody>
            <a:bodyPr wrap="square" rtlCol="0" anchor="t"/>
            <a:lstStyle/>
            <a:p>
              <a:pPr algn="just">
                <a:lnSpc>
                  <a:spcPts val="2231"/>
                </a:lnSpc>
              </a:pPr>
              <a:r>
                <a:rPr lang="en-US" sz="1600" dirty="0">
                  <a:solidFill>
                    <a:srgbClr val="272525"/>
                  </a:solidFill>
                  <a:latin typeface="Eudoxus Sans" pitchFamily="34" charset="0"/>
                  <a:ea typeface="Eudoxus Sans" pitchFamily="34" charset="-122"/>
                  <a:cs typeface="Eudoxus Sans" pitchFamily="34" charset="-120"/>
                </a:rPr>
                <a:t>Our innovative software platform leverages the power of AI to predict and manage surplus food, enabling seamless coordination between food establishments and community organizations. By providing real-time alerts, streamlining pickups and deliveries, and tracking the impact of redistributed food, we're creating a more efficient and sustainable food system.</a:t>
              </a:r>
              <a:endParaRPr lang="en-US" sz="1600" dirty="0"/>
            </a:p>
          </p:txBody>
        </p:sp>
        <p:sp>
          <p:nvSpPr>
            <p:cNvPr id="6" name="Text 3"/>
            <p:cNvSpPr/>
            <p:nvPr/>
          </p:nvSpPr>
          <p:spPr>
            <a:xfrm>
              <a:off x="3112060" y="3456153"/>
              <a:ext cx="2212063" cy="276463"/>
            </a:xfrm>
            <a:prstGeom prst="rect">
              <a:avLst/>
            </a:prstGeom>
            <a:noFill/>
            <a:ln/>
          </p:spPr>
          <p:txBody>
            <a:bodyPr wrap="none" rtlCol="0" anchor="t"/>
            <a:lstStyle/>
            <a:p>
              <a:pPr algn="just">
                <a:lnSpc>
                  <a:spcPts val="2176"/>
                </a:lnSpc>
              </a:pPr>
              <a:r>
                <a:rPr lang="en-US" sz="1600" b="1" dirty="0">
                  <a:solidFill>
                    <a:srgbClr val="000000"/>
                  </a:solidFill>
                  <a:latin typeface="p22-mackinac-pro" pitchFamily="34" charset="0"/>
                  <a:ea typeface="p22-mackinac-pro" pitchFamily="34" charset="-122"/>
                  <a:cs typeface="p22-mackinac-pro" pitchFamily="34" charset="-120"/>
                </a:rPr>
                <a:t>Real-Time Alerts</a:t>
              </a:r>
              <a:endParaRPr lang="en-US" sz="1600" dirty="0"/>
            </a:p>
          </p:txBody>
        </p:sp>
        <p:sp>
          <p:nvSpPr>
            <p:cNvPr id="7" name="Text 4"/>
            <p:cNvSpPr/>
            <p:nvPr/>
          </p:nvSpPr>
          <p:spPr>
            <a:xfrm>
              <a:off x="3112062" y="3909537"/>
              <a:ext cx="2513887" cy="2547104"/>
            </a:xfrm>
            <a:prstGeom prst="rect">
              <a:avLst/>
            </a:prstGeom>
            <a:noFill/>
            <a:ln/>
          </p:spPr>
          <p:txBody>
            <a:bodyPr wrap="square" rtlCol="0" anchor="t"/>
            <a:lstStyle/>
            <a:p>
              <a:pPr algn="just">
                <a:lnSpc>
                  <a:spcPts val="2231"/>
                </a:lnSpc>
              </a:pPr>
              <a:r>
                <a:rPr lang="en-US" sz="1600" dirty="0">
                  <a:solidFill>
                    <a:srgbClr val="272525"/>
                  </a:solidFill>
                  <a:latin typeface="Eudoxus Sans" pitchFamily="34" charset="0"/>
                  <a:ea typeface="Eudoxus Sans" pitchFamily="34" charset="-122"/>
                  <a:cs typeface="Eudoxus Sans" pitchFamily="34" charset="-120"/>
                </a:rPr>
                <a:t>Our advanced algorithms analyze data from food establishments to accurately predict and alert them to upcoming surplus. This allows for timely coordination with community organizations, ensuring food is redistributed before it goes to waste.</a:t>
              </a:r>
              <a:endParaRPr lang="en-US" sz="1600" dirty="0"/>
            </a:p>
          </p:txBody>
        </p:sp>
        <p:sp>
          <p:nvSpPr>
            <p:cNvPr id="8" name="Text 5"/>
            <p:cNvSpPr/>
            <p:nvPr/>
          </p:nvSpPr>
          <p:spPr>
            <a:xfrm>
              <a:off x="6065288" y="3456153"/>
              <a:ext cx="2513887" cy="552927"/>
            </a:xfrm>
            <a:prstGeom prst="rect">
              <a:avLst/>
            </a:prstGeom>
            <a:noFill/>
            <a:ln/>
          </p:spPr>
          <p:txBody>
            <a:bodyPr wrap="square" rtlCol="0" anchor="t"/>
            <a:lstStyle/>
            <a:p>
              <a:pPr algn="just">
                <a:lnSpc>
                  <a:spcPts val="2176"/>
                </a:lnSpc>
              </a:pPr>
              <a:r>
                <a:rPr lang="en-US" sz="1600" b="1" dirty="0">
                  <a:solidFill>
                    <a:srgbClr val="000000"/>
                  </a:solidFill>
                  <a:latin typeface="p22-mackinac-pro" pitchFamily="34" charset="0"/>
                  <a:ea typeface="p22-mackinac-pro" pitchFamily="34" charset="-122"/>
                  <a:cs typeface="p22-mackinac-pro" pitchFamily="34" charset="-120"/>
                </a:rPr>
                <a:t>Coordinated Pickups and Deliveries</a:t>
              </a:r>
              <a:endParaRPr lang="en-US" sz="1600" dirty="0"/>
            </a:p>
          </p:txBody>
        </p:sp>
        <p:sp>
          <p:nvSpPr>
            <p:cNvPr id="9" name="Text 6"/>
            <p:cNvSpPr/>
            <p:nvPr/>
          </p:nvSpPr>
          <p:spPr>
            <a:xfrm>
              <a:off x="6065288" y="3916984"/>
              <a:ext cx="2513887" cy="3396139"/>
            </a:xfrm>
            <a:prstGeom prst="rect">
              <a:avLst/>
            </a:prstGeom>
            <a:noFill/>
            <a:ln/>
          </p:spPr>
          <p:txBody>
            <a:bodyPr wrap="square" rtlCol="0" anchor="t"/>
            <a:lstStyle/>
            <a:p>
              <a:pPr algn="just">
                <a:lnSpc>
                  <a:spcPts val="2231"/>
                </a:lnSpc>
              </a:pPr>
              <a:r>
                <a:rPr lang="en-US" sz="1600" dirty="0">
                  <a:solidFill>
                    <a:srgbClr val="272525"/>
                  </a:solidFill>
                  <a:latin typeface="Eudoxus Sans" pitchFamily="34" charset="0"/>
                  <a:ea typeface="Eudoxus Sans" pitchFamily="34" charset="-122"/>
                  <a:cs typeface="Eudoxus Sans" pitchFamily="34" charset="-120"/>
                </a:rPr>
                <a:t>Our platform seamlessly orchestrates the logistics of food pickups and deliveries, connecting food establishments with community organizations in need. This streamlined process reduces the administrative burden and ensures that surplus food reaches those who need it most.</a:t>
              </a:r>
              <a:endParaRPr lang="en-US" sz="1600" dirty="0"/>
            </a:p>
          </p:txBody>
        </p:sp>
        <p:sp>
          <p:nvSpPr>
            <p:cNvPr id="10" name="Text 7"/>
            <p:cNvSpPr/>
            <p:nvPr/>
          </p:nvSpPr>
          <p:spPr>
            <a:xfrm>
              <a:off x="9018514" y="3456154"/>
              <a:ext cx="2212063" cy="276463"/>
            </a:xfrm>
            <a:prstGeom prst="rect">
              <a:avLst/>
            </a:prstGeom>
            <a:noFill/>
            <a:ln/>
          </p:spPr>
          <p:txBody>
            <a:bodyPr wrap="none" rtlCol="0" anchor="t"/>
            <a:lstStyle/>
            <a:p>
              <a:pPr algn="just">
                <a:lnSpc>
                  <a:spcPts val="2176"/>
                </a:lnSpc>
              </a:pPr>
              <a:r>
                <a:rPr lang="en-US" sz="1600" b="1" dirty="0">
                  <a:solidFill>
                    <a:srgbClr val="000000"/>
                  </a:solidFill>
                  <a:latin typeface="p22-mackinac-pro" pitchFamily="34" charset="0"/>
                  <a:ea typeface="p22-mackinac-pro" pitchFamily="34" charset="-122"/>
                  <a:cs typeface="p22-mackinac-pro" pitchFamily="34" charset="-120"/>
                </a:rPr>
                <a:t>Impact Tracking</a:t>
              </a:r>
              <a:endParaRPr lang="en-US" sz="1600" dirty="0"/>
            </a:p>
          </p:txBody>
        </p:sp>
        <p:sp>
          <p:nvSpPr>
            <p:cNvPr id="11" name="Text 8"/>
            <p:cNvSpPr/>
            <p:nvPr/>
          </p:nvSpPr>
          <p:spPr>
            <a:xfrm>
              <a:off x="9018514" y="3909538"/>
              <a:ext cx="2513887" cy="2830116"/>
            </a:xfrm>
            <a:prstGeom prst="rect">
              <a:avLst/>
            </a:prstGeom>
            <a:noFill/>
            <a:ln/>
          </p:spPr>
          <p:txBody>
            <a:bodyPr wrap="square" rtlCol="0" anchor="t"/>
            <a:lstStyle/>
            <a:p>
              <a:pPr algn="just">
                <a:lnSpc>
                  <a:spcPts val="2231"/>
                </a:lnSpc>
              </a:pPr>
              <a:r>
                <a:rPr lang="en-US" sz="1600" dirty="0">
                  <a:solidFill>
                    <a:srgbClr val="272525"/>
                  </a:solidFill>
                  <a:latin typeface="Eudoxus Sans" pitchFamily="34" charset="0"/>
                  <a:ea typeface="Eudoxus Sans" pitchFamily="34" charset="-122"/>
                  <a:cs typeface="Eudoxus Sans" pitchFamily="34" charset="-120"/>
                </a:rPr>
                <a:t>By monitoring the distribution and utilization of redistributed food, our platform provides valuable insights into the environmental, economic, and social impact of our efforts. This data-driven approach allows us to continuously refine and improve our solutions.</a:t>
              </a:r>
              <a:endParaRPr lang="en-US" sz="1600"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8896" y="-25680"/>
            <a:ext cx="14630400" cy="8229600"/>
          </a:xfrm>
          <a:prstGeom prst="rect">
            <a:avLst/>
          </a:prstGeom>
          <a:solidFill>
            <a:srgbClr val="FFFFFF">
              <a:alpha val="75000"/>
            </a:srgbClr>
          </a:solidFill>
          <a:ln/>
        </p:spPr>
        <p:txBody>
          <a:bodyPr/>
          <a:lstStyle/>
          <a:p>
            <a:endParaRPr lang="en-US" sz="1799" dirty="0"/>
          </a:p>
        </p:txBody>
      </p:sp>
      <p:grpSp>
        <p:nvGrpSpPr>
          <p:cNvPr id="25" name="Group 24">
            <a:extLst>
              <a:ext uri="{FF2B5EF4-FFF2-40B4-BE49-F238E27FC236}">
                <a16:creationId xmlns:a16="http://schemas.microsoft.com/office/drawing/2014/main" id="{A3E13F8E-7C7F-4309-714B-BB74CA7C3587}"/>
              </a:ext>
            </a:extLst>
          </p:cNvPr>
          <p:cNvGrpSpPr/>
          <p:nvPr/>
        </p:nvGrpSpPr>
        <p:grpSpPr>
          <a:xfrm>
            <a:off x="1263290" y="440853"/>
            <a:ext cx="12122721" cy="7775907"/>
            <a:chOff x="7303669" y="671163"/>
            <a:chExt cx="7399604" cy="8128870"/>
          </a:xfrm>
        </p:grpSpPr>
        <p:sp>
          <p:nvSpPr>
            <p:cNvPr id="5" name="Text 1"/>
            <p:cNvSpPr/>
            <p:nvPr/>
          </p:nvSpPr>
          <p:spPr>
            <a:xfrm>
              <a:off x="7303669" y="671163"/>
              <a:ext cx="7388067" cy="972027"/>
            </a:xfrm>
            <a:prstGeom prst="rect">
              <a:avLst/>
            </a:prstGeom>
            <a:noFill/>
            <a:ln/>
          </p:spPr>
          <p:txBody>
            <a:bodyPr wrap="square" rtlCol="0" anchor="t"/>
            <a:lstStyle/>
            <a:p>
              <a:pPr>
                <a:lnSpc>
                  <a:spcPts val="3827"/>
                </a:lnSpc>
              </a:pPr>
              <a:r>
                <a:rPr lang="en-US" sz="3063" b="1" dirty="0">
                  <a:solidFill>
                    <a:srgbClr val="000000"/>
                  </a:solidFill>
                  <a:latin typeface="p22-mackinac-pro" pitchFamily="34" charset="0"/>
                  <a:ea typeface="p22-mackinac-pro" pitchFamily="34" charset="-122"/>
                  <a:cs typeface="p22-mackinac-pro" pitchFamily="34" charset="-120"/>
                </a:rPr>
                <a:t>Market Justification: Addressing a Growing Need</a:t>
              </a:r>
              <a:endParaRPr lang="en-US" sz="3063" dirty="0"/>
            </a:p>
          </p:txBody>
        </p:sp>
        <p:sp>
          <p:nvSpPr>
            <p:cNvPr id="6" name="Text 2"/>
            <p:cNvSpPr/>
            <p:nvPr/>
          </p:nvSpPr>
          <p:spPr>
            <a:xfrm>
              <a:off x="7315200" y="1398033"/>
              <a:ext cx="7388067"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The need for a comprehensive food waste reduction and redistribution platform is evident. According to a recent study, approximately 40% of all food produced in the United States goes to waste, with a significant portion coming from commercial establishments. This waste not only represents a tremendous loss of resources but also underscores the potential for a solution that can effectively connect surplus food with those in need.</a:t>
              </a:r>
              <a:endParaRPr lang="en-US" sz="1600" dirty="0"/>
            </a:p>
          </p:txBody>
        </p:sp>
        <p:sp>
          <p:nvSpPr>
            <p:cNvPr id="7" name="Shape 3"/>
            <p:cNvSpPr/>
            <p:nvPr/>
          </p:nvSpPr>
          <p:spPr>
            <a:xfrm>
              <a:off x="7532968" y="2816546"/>
              <a:ext cx="31075" cy="5983487"/>
            </a:xfrm>
            <a:prstGeom prst="roundRect">
              <a:avLst>
                <a:gd name="adj" fmla="val 225238"/>
              </a:avLst>
            </a:prstGeom>
            <a:solidFill>
              <a:srgbClr val="B2D4E5"/>
            </a:solidFill>
            <a:ln/>
          </p:spPr>
          <p:txBody>
            <a:bodyPr/>
            <a:lstStyle/>
            <a:p>
              <a:endParaRPr lang="en-US" sz="1799"/>
            </a:p>
          </p:txBody>
        </p:sp>
        <p:sp>
          <p:nvSpPr>
            <p:cNvPr id="8" name="Shape 4"/>
            <p:cNvSpPr/>
            <p:nvPr/>
          </p:nvSpPr>
          <p:spPr>
            <a:xfrm>
              <a:off x="7723405" y="3097356"/>
              <a:ext cx="544355" cy="31075"/>
            </a:xfrm>
            <a:prstGeom prst="roundRect">
              <a:avLst>
                <a:gd name="adj" fmla="val 225238"/>
              </a:avLst>
            </a:prstGeom>
            <a:solidFill>
              <a:srgbClr val="B2D4E5"/>
            </a:solidFill>
            <a:ln/>
          </p:spPr>
          <p:txBody>
            <a:bodyPr/>
            <a:lstStyle/>
            <a:p>
              <a:endParaRPr lang="en-US" sz="1799"/>
            </a:p>
          </p:txBody>
        </p:sp>
        <p:sp>
          <p:nvSpPr>
            <p:cNvPr id="9" name="Shape 5"/>
            <p:cNvSpPr/>
            <p:nvPr/>
          </p:nvSpPr>
          <p:spPr>
            <a:xfrm>
              <a:off x="7373484" y="2937991"/>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0" name="Text 6"/>
            <p:cNvSpPr/>
            <p:nvPr/>
          </p:nvSpPr>
          <p:spPr>
            <a:xfrm>
              <a:off x="7500998" y="2967042"/>
              <a:ext cx="94775"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1</a:t>
              </a:r>
              <a:endParaRPr lang="en-US" sz="1837" dirty="0"/>
            </a:p>
          </p:txBody>
        </p:sp>
        <p:sp>
          <p:nvSpPr>
            <p:cNvPr id="11" name="Text 7"/>
            <p:cNvSpPr/>
            <p:nvPr/>
          </p:nvSpPr>
          <p:spPr>
            <a:xfrm>
              <a:off x="8403907" y="2972048"/>
              <a:ext cx="194417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Market Analysis</a:t>
              </a:r>
              <a:endParaRPr lang="en-US" sz="1600" dirty="0"/>
            </a:p>
          </p:txBody>
        </p:sp>
        <p:sp>
          <p:nvSpPr>
            <p:cNvPr id="12" name="Text 8"/>
            <p:cNvSpPr/>
            <p:nvPr/>
          </p:nvSpPr>
          <p:spPr>
            <a:xfrm>
              <a:off x="8403914" y="3308271"/>
              <a:ext cx="6299359"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market research has identified a growing demand for innovative solutions that can address the challenges of food waste. Community organizations and food banks have expressed a strong interest in partnering with platforms that can facilitate the redistribution of surplus food, highlighting the potential for our solution to succeed in the market.</a:t>
              </a:r>
              <a:endParaRPr lang="en-US" sz="1600" dirty="0"/>
            </a:p>
          </p:txBody>
        </p:sp>
        <p:sp>
          <p:nvSpPr>
            <p:cNvPr id="13" name="Shape 9"/>
            <p:cNvSpPr/>
            <p:nvPr/>
          </p:nvSpPr>
          <p:spPr>
            <a:xfrm>
              <a:off x="7723405" y="5143683"/>
              <a:ext cx="544355" cy="31075"/>
            </a:xfrm>
            <a:prstGeom prst="roundRect">
              <a:avLst>
                <a:gd name="adj" fmla="val 225238"/>
              </a:avLst>
            </a:prstGeom>
            <a:solidFill>
              <a:srgbClr val="B2D4E5"/>
            </a:solidFill>
            <a:ln/>
          </p:spPr>
          <p:txBody>
            <a:bodyPr/>
            <a:lstStyle/>
            <a:p>
              <a:endParaRPr lang="en-US" sz="1799"/>
            </a:p>
          </p:txBody>
        </p:sp>
        <p:sp>
          <p:nvSpPr>
            <p:cNvPr id="14" name="Shape 10"/>
            <p:cNvSpPr/>
            <p:nvPr/>
          </p:nvSpPr>
          <p:spPr>
            <a:xfrm>
              <a:off x="7373484" y="4984318"/>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5" name="Text 11"/>
            <p:cNvSpPr/>
            <p:nvPr/>
          </p:nvSpPr>
          <p:spPr>
            <a:xfrm>
              <a:off x="7480519" y="5013372"/>
              <a:ext cx="135851"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2</a:t>
              </a:r>
              <a:endParaRPr lang="en-US" sz="1837" dirty="0"/>
            </a:p>
          </p:txBody>
        </p:sp>
        <p:sp>
          <p:nvSpPr>
            <p:cNvPr id="16" name="Text 12"/>
            <p:cNvSpPr/>
            <p:nvPr/>
          </p:nvSpPr>
          <p:spPr>
            <a:xfrm>
              <a:off x="8403907" y="5018373"/>
              <a:ext cx="194417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Potential for Impact</a:t>
              </a:r>
              <a:endParaRPr lang="en-US" sz="1600" dirty="0"/>
            </a:p>
          </p:txBody>
        </p:sp>
        <p:sp>
          <p:nvSpPr>
            <p:cNvPr id="17" name="Text 13"/>
            <p:cNvSpPr/>
            <p:nvPr/>
          </p:nvSpPr>
          <p:spPr>
            <a:xfrm>
              <a:off x="8403914" y="5354597"/>
              <a:ext cx="6299359"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By effectively connecting food establishments with community organizations, our platform has the potential to significantly reduce food waste and increase food security in the communities we serve. Data from pilot programs in similar initiatives has shown that such platforms can divert thousands of pounds of food from landfills and provide meals to those in need.</a:t>
              </a:r>
              <a:endParaRPr lang="en-US" sz="1600" dirty="0"/>
            </a:p>
          </p:txBody>
        </p:sp>
        <p:sp>
          <p:nvSpPr>
            <p:cNvPr id="18" name="Shape 14"/>
            <p:cNvSpPr/>
            <p:nvPr/>
          </p:nvSpPr>
          <p:spPr>
            <a:xfrm>
              <a:off x="7723402" y="7190004"/>
              <a:ext cx="544354" cy="31075"/>
            </a:xfrm>
            <a:prstGeom prst="roundRect">
              <a:avLst>
                <a:gd name="adj" fmla="val 225238"/>
              </a:avLst>
            </a:prstGeom>
            <a:solidFill>
              <a:srgbClr val="B2D4E5"/>
            </a:solidFill>
            <a:ln/>
          </p:spPr>
          <p:txBody>
            <a:bodyPr/>
            <a:lstStyle/>
            <a:p>
              <a:endParaRPr lang="en-US" sz="1799"/>
            </a:p>
          </p:txBody>
        </p:sp>
        <p:sp>
          <p:nvSpPr>
            <p:cNvPr id="19" name="Shape 15"/>
            <p:cNvSpPr/>
            <p:nvPr/>
          </p:nvSpPr>
          <p:spPr>
            <a:xfrm>
              <a:off x="7373477" y="7030639"/>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20" name="Text 16"/>
            <p:cNvSpPr/>
            <p:nvPr/>
          </p:nvSpPr>
          <p:spPr>
            <a:xfrm>
              <a:off x="7478490" y="7059690"/>
              <a:ext cx="139779"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3</a:t>
              </a:r>
              <a:endParaRPr lang="en-US" sz="1837" dirty="0"/>
            </a:p>
          </p:txBody>
        </p:sp>
        <p:sp>
          <p:nvSpPr>
            <p:cNvPr id="21" name="Text 17"/>
            <p:cNvSpPr/>
            <p:nvPr/>
          </p:nvSpPr>
          <p:spPr>
            <a:xfrm>
              <a:off x="8403903" y="7064690"/>
              <a:ext cx="2244090"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Competitive Advantage</a:t>
              </a:r>
              <a:endParaRPr lang="en-US" sz="1600" dirty="0"/>
            </a:p>
          </p:txBody>
        </p:sp>
        <p:sp>
          <p:nvSpPr>
            <p:cNvPr id="22" name="Text 18"/>
            <p:cNvSpPr/>
            <p:nvPr/>
          </p:nvSpPr>
          <p:spPr>
            <a:xfrm>
              <a:off x="8403903" y="7400923"/>
              <a:ext cx="6299359"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platform's unique combination of AI-powered predictive analytics, streamlined logistics, and comprehensive impact tracking sets us apart from existing solutions in the market. This innovative approach, coupled with our strategic partnerships and domain expertise, positions us for long-term success in the food waste reduction and redistribution space.</a:t>
              </a:r>
              <a:endParaRPr lang="en-US" sz="1600"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
            <a:ext cx="14630400" cy="9364743"/>
          </a:xfrm>
          <a:prstGeom prst="rect">
            <a:avLst/>
          </a:prstGeom>
          <a:solidFill>
            <a:srgbClr val="FFFFFF">
              <a:alpha val="75000"/>
            </a:srgbClr>
          </a:solidFill>
          <a:ln/>
        </p:spPr>
        <p:txBody>
          <a:bodyPr/>
          <a:lstStyle/>
          <a:p>
            <a:endParaRPr lang="en-US" sz="1799"/>
          </a:p>
        </p:txBody>
      </p:sp>
      <p:grpSp>
        <p:nvGrpSpPr>
          <p:cNvPr id="17" name="Group 16">
            <a:extLst>
              <a:ext uri="{FF2B5EF4-FFF2-40B4-BE49-F238E27FC236}">
                <a16:creationId xmlns:a16="http://schemas.microsoft.com/office/drawing/2014/main" id="{73EAAA8E-A113-6906-E2C0-8F4B5E37D95F}"/>
              </a:ext>
            </a:extLst>
          </p:cNvPr>
          <p:cNvGrpSpPr/>
          <p:nvPr/>
        </p:nvGrpSpPr>
        <p:grpSpPr>
          <a:xfrm>
            <a:off x="1092328" y="427673"/>
            <a:ext cx="12445743" cy="8346291"/>
            <a:chOff x="1092328" y="427673"/>
            <a:chExt cx="12445743" cy="8346291"/>
          </a:xfrm>
        </p:grpSpPr>
        <p:sp>
          <p:nvSpPr>
            <p:cNvPr id="12" name="Shape 9"/>
            <p:cNvSpPr/>
            <p:nvPr/>
          </p:nvSpPr>
          <p:spPr>
            <a:xfrm>
              <a:off x="9563972" y="3051462"/>
              <a:ext cx="3847227" cy="4476988"/>
            </a:xfrm>
            <a:prstGeom prst="roundRect">
              <a:avLst>
                <a:gd name="adj" fmla="val 2967"/>
              </a:avLst>
            </a:prstGeom>
            <a:solidFill>
              <a:srgbClr val="CCEEFF"/>
            </a:solidFill>
            <a:ln w="7620">
              <a:solidFill>
                <a:srgbClr val="B2D4E5"/>
              </a:solidFill>
              <a:prstDash val="solid"/>
            </a:ln>
          </p:spPr>
          <p:txBody>
            <a:bodyPr/>
            <a:lstStyle/>
            <a:p>
              <a:endParaRPr lang="en-US" sz="1600"/>
            </a:p>
          </p:txBody>
        </p:sp>
        <p:grpSp>
          <p:nvGrpSpPr>
            <p:cNvPr id="16" name="Group 15">
              <a:extLst>
                <a:ext uri="{FF2B5EF4-FFF2-40B4-BE49-F238E27FC236}">
                  <a16:creationId xmlns:a16="http://schemas.microsoft.com/office/drawing/2014/main" id="{17D3DF1A-75EE-F976-87F7-FE3FA539759A}"/>
                </a:ext>
              </a:extLst>
            </p:cNvPr>
            <p:cNvGrpSpPr/>
            <p:nvPr/>
          </p:nvGrpSpPr>
          <p:grpSpPr>
            <a:xfrm>
              <a:off x="1092328" y="427673"/>
              <a:ext cx="12445743" cy="8346291"/>
              <a:chOff x="3621167" y="427673"/>
              <a:chExt cx="7388071" cy="8346291"/>
            </a:xfrm>
          </p:grpSpPr>
          <p:sp>
            <p:nvSpPr>
              <p:cNvPr id="4" name="Text 1"/>
              <p:cNvSpPr/>
              <p:nvPr/>
            </p:nvSpPr>
            <p:spPr>
              <a:xfrm>
                <a:off x="3621167" y="427673"/>
                <a:ext cx="7388066" cy="972026"/>
              </a:xfrm>
              <a:prstGeom prst="rect">
                <a:avLst/>
              </a:prstGeom>
              <a:noFill/>
              <a:ln/>
            </p:spPr>
            <p:txBody>
              <a:bodyPr wrap="square" rtlCol="0" anchor="t"/>
              <a:lstStyle/>
              <a:p>
                <a:pPr>
                  <a:lnSpc>
                    <a:spcPts val="3827"/>
                  </a:lnSpc>
                </a:pPr>
                <a:r>
                  <a:rPr lang="en-US" sz="3060" b="1" dirty="0">
                    <a:solidFill>
                      <a:srgbClr val="000000"/>
                    </a:solidFill>
                    <a:latin typeface="p22-mackinac-pro" pitchFamily="34" charset="0"/>
                    <a:ea typeface="p22-mackinac-pro" pitchFamily="34" charset="-122"/>
                    <a:cs typeface="p22-mackinac-pro" pitchFamily="34" charset="-120"/>
                  </a:rPr>
                  <a:t>Feasibility and Viability: Transforming the Landscape</a:t>
                </a:r>
                <a:endParaRPr lang="en-US" sz="3060" dirty="0"/>
              </a:p>
            </p:txBody>
          </p:sp>
          <p:sp>
            <p:nvSpPr>
              <p:cNvPr id="5" name="Text 2"/>
              <p:cNvSpPr/>
              <p:nvPr/>
            </p:nvSpPr>
            <p:spPr>
              <a:xfrm>
                <a:off x="3621171" y="1632944"/>
                <a:ext cx="7388067"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food waste reduction and redistribution platform is not only a conceptual idea, but a technologically feasible and economically viable solution that can be seamlessly integrated into existing workflows. By leveraging advanced AI algorithms, robust data integration, and user-friendly interfaces, we've designed a platform that can effectively address the challenges of food waste while delivering tangible benefits to all stakeholders.</a:t>
                </a:r>
                <a:endParaRPr lang="en-US" sz="1600" dirty="0"/>
              </a:p>
            </p:txBody>
          </p:sp>
          <p:sp>
            <p:nvSpPr>
              <p:cNvPr id="6" name="Shape 3"/>
              <p:cNvSpPr/>
              <p:nvPr/>
            </p:nvSpPr>
            <p:spPr>
              <a:xfrm>
                <a:off x="3621177" y="3051462"/>
                <a:ext cx="2358985" cy="4476988"/>
              </a:xfrm>
              <a:prstGeom prst="roundRect">
                <a:avLst>
                  <a:gd name="adj" fmla="val 2967"/>
                </a:avLst>
              </a:prstGeom>
              <a:solidFill>
                <a:srgbClr val="CCEEFF"/>
              </a:solidFill>
              <a:ln w="7620">
                <a:solidFill>
                  <a:srgbClr val="B2D4E5"/>
                </a:solidFill>
                <a:prstDash val="solid"/>
              </a:ln>
            </p:spPr>
            <p:txBody>
              <a:bodyPr/>
              <a:lstStyle/>
              <a:p>
                <a:endParaRPr lang="en-US" sz="1600"/>
              </a:p>
            </p:txBody>
          </p:sp>
          <p:sp>
            <p:nvSpPr>
              <p:cNvPr id="7" name="Text 4"/>
              <p:cNvSpPr/>
              <p:nvPr/>
            </p:nvSpPr>
            <p:spPr>
              <a:xfrm>
                <a:off x="3784285" y="3214577"/>
                <a:ext cx="194417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Technical Feasibility</a:t>
                </a:r>
                <a:endParaRPr lang="en-US" sz="1600" dirty="0"/>
              </a:p>
            </p:txBody>
          </p:sp>
          <p:sp>
            <p:nvSpPr>
              <p:cNvPr id="8" name="Text 5"/>
              <p:cNvSpPr/>
              <p:nvPr/>
            </p:nvSpPr>
            <p:spPr>
              <a:xfrm>
                <a:off x="3784286" y="3550808"/>
                <a:ext cx="2032755" cy="4228267"/>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platform's AI-powered predictive analytics and data integration capabilities are built on a solid foundation of cutting-edge technology. Our team of experts has carefully designed the system architecture to ensure seamless data flow, real-time alerts, and user-friendly interfaces, making it easy for food establishments and community organizations to adopt and utilize the platform.</a:t>
                </a:r>
                <a:endParaRPr lang="en-US" sz="1600" dirty="0"/>
              </a:p>
            </p:txBody>
          </p:sp>
          <p:sp>
            <p:nvSpPr>
              <p:cNvPr id="9" name="Shape 6"/>
              <p:cNvSpPr/>
              <p:nvPr/>
            </p:nvSpPr>
            <p:spPr>
              <a:xfrm>
                <a:off x="6135659" y="3051464"/>
                <a:ext cx="2358985" cy="4476988"/>
              </a:xfrm>
              <a:prstGeom prst="roundRect">
                <a:avLst>
                  <a:gd name="adj" fmla="val 2967"/>
                </a:avLst>
              </a:prstGeom>
              <a:solidFill>
                <a:srgbClr val="CCEEFF"/>
              </a:solidFill>
              <a:ln w="7620">
                <a:solidFill>
                  <a:srgbClr val="B2D4E5"/>
                </a:solidFill>
                <a:prstDash val="solid"/>
              </a:ln>
            </p:spPr>
            <p:txBody>
              <a:bodyPr/>
              <a:lstStyle/>
              <a:p>
                <a:endParaRPr lang="en-US" sz="1600"/>
              </a:p>
            </p:txBody>
          </p:sp>
          <p:sp>
            <p:nvSpPr>
              <p:cNvPr id="10" name="Text 7"/>
              <p:cNvSpPr/>
              <p:nvPr/>
            </p:nvSpPr>
            <p:spPr>
              <a:xfrm>
                <a:off x="6298767" y="3214578"/>
                <a:ext cx="194417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Economic Viability</a:t>
                </a:r>
                <a:endParaRPr lang="en-US" sz="1600" dirty="0"/>
              </a:p>
            </p:txBody>
          </p:sp>
          <p:sp>
            <p:nvSpPr>
              <p:cNvPr id="11" name="Text 8"/>
              <p:cNvSpPr/>
              <p:nvPr/>
            </p:nvSpPr>
            <p:spPr>
              <a:xfrm>
                <a:off x="6298767" y="3550811"/>
                <a:ext cx="2032755" cy="5223153"/>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comprehensive cost analysis and financial projections demonstrate the economic viability of our platform. By reducing food waste and the associated costs, as well as generating revenue streams through partnerships and sponsorships, we've developed a sustainable business model that can deliver a strong return on investment for our stakeholders. Additionally, we're exploring various funding opportunities to support the platform's development and deployment.</a:t>
                </a:r>
                <a:endParaRPr lang="en-US" sz="1600" dirty="0"/>
              </a:p>
            </p:txBody>
          </p:sp>
          <p:sp>
            <p:nvSpPr>
              <p:cNvPr id="13" name="Text 10"/>
              <p:cNvSpPr/>
              <p:nvPr/>
            </p:nvSpPr>
            <p:spPr>
              <a:xfrm>
                <a:off x="8813247" y="3214577"/>
                <a:ext cx="2032755" cy="486013"/>
              </a:xfrm>
              <a:prstGeom prst="rect">
                <a:avLst/>
              </a:prstGeom>
              <a:noFill/>
              <a:ln/>
            </p:spPr>
            <p:txBody>
              <a:bodyPr wrap="squar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Operational Feasibility</a:t>
                </a:r>
                <a:endParaRPr lang="en-US" sz="1600" dirty="0"/>
              </a:p>
            </p:txBody>
          </p:sp>
          <p:sp>
            <p:nvSpPr>
              <p:cNvPr id="14" name="Text 11"/>
              <p:cNvSpPr/>
              <p:nvPr/>
            </p:nvSpPr>
            <p:spPr>
              <a:xfrm>
                <a:off x="8775646" y="3550808"/>
                <a:ext cx="2032755" cy="447698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Integrating our platform into the existing workflows of food establishments and community organizations is a key focus of our development process. We've collaborated extensively with industry partners to ensure seamless integration, minimizing disruption and maximizing the efficiency of food redistribution efforts. Our platform's user-friendly design and comprehensive training resources further enhance its operational feasibility.</a:t>
                </a:r>
                <a:endParaRPr lang="en-US" sz="1600" dirty="0"/>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54960"/>
          </a:xfrm>
          <a:prstGeom prst="rect">
            <a:avLst/>
          </a:prstGeom>
          <a:solidFill>
            <a:srgbClr val="FFFFFF">
              <a:alpha val="75000"/>
            </a:srgbClr>
          </a:solidFill>
          <a:ln/>
        </p:spPr>
        <p:txBody>
          <a:bodyPr/>
          <a:lstStyle/>
          <a:p>
            <a:endParaRPr lang="en-US" sz="1799"/>
          </a:p>
        </p:txBody>
      </p:sp>
      <p:grpSp>
        <p:nvGrpSpPr>
          <p:cNvPr id="16" name="Group 15">
            <a:extLst>
              <a:ext uri="{FF2B5EF4-FFF2-40B4-BE49-F238E27FC236}">
                <a16:creationId xmlns:a16="http://schemas.microsoft.com/office/drawing/2014/main" id="{54352ED8-9F0D-9EF3-3FC9-837B581884F5}"/>
              </a:ext>
            </a:extLst>
          </p:cNvPr>
          <p:cNvGrpSpPr/>
          <p:nvPr/>
        </p:nvGrpSpPr>
        <p:grpSpPr>
          <a:xfrm>
            <a:off x="1810578" y="427669"/>
            <a:ext cx="11009244" cy="7156616"/>
            <a:chOff x="3621167" y="427675"/>
            <a:chExt cx="7388077" cy="7156616"/>
          </a:xfrm>
        </p:grpSpPr>
        <p:sp>
          <p:nvSpPr>
            <p:cNvPr id="4" name="Text 1"/>
            <p:cNvSpPr/>
            <p:nvPr/>
          </p:nvSpPr>
          <p:spPr>
            <a:xfrm>
              <a:off x="3621167" y="427675"/>
              <a:ext cx="4928830" cy="486013"/>
            </a:xfrm>
            <a:prstGeom prst="rect">
              <a:avLst/>
            </a:prstGeom>
            <a:noFill/>
            <a:ln/>
          </p:spPr>
          <p:txBody>
            <a:bodyPr wrap="none" rtlCol="0" anchor="t"/>
            <a:lstStyle/>
            <a:p>
              <a:pPr>
                <a:lnSpc>
                  <a:spcPts val="3827"/>
                </a:lnSpc>
              </a:pPr>
              <a:r>
                <a:rPr lang="en-US" sz="3063" b="1" dirty="0">
                  <a:solidFill>
                    <a:srgbClr val="000000"/>
                  </a:solidFill>
                  <a:latin typeface="p22-mackinac-pro" pitchFamily="34" charset="0"/>
                  <a:ea typeface="p22-mackinac-pro" pitchFamily="34" charset="-122"/>
                  <a:cs typeface="p22-mackinac-pro" pitchFamily="34" charset="-120"/>
                </a:rPr>
                <a:t>Highlights of the Solution</a:t>
              </a:r>
              <a:endParaRPr lang="en-US" sz="3063" dirty="0"/>
            </a:p>
          </p:txBody>
        </p:sp>
        <p:sp>
          <p:nvSpPr>
            <p:cNvPr id="5" name="Text 2"/>
            <p:cNvSpPr/>
            <p:nvPr/>
          </p:nvSpPr>
          <p:spPr>
            <a:xfrm>
              <a:off x="3621171" y="1224677"/>
              <a:ext cx="7388067"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food waste reduction and redistribution platform is more than just a theoretical concept – it's a tangible, innovative solution that brings together technology, logistics, and strategic partnerships to create a transformative impact. With advanced visualizations and a sneak peek of the platform in action, we'll showcase the key features and benefits that make our solution a game-changer in the food waste management landscape.</a:t>
              </a:r>
              <a:endParaRPr lang="en-US" sz="1600" dirty="0"/>
            </a:p>
          </p:txBody>
        </p:sp>
        <p:pic>
          <p:nvPicPr>
            <p:cNvPr id="6" name="Image 1" descr="preencoded.png"/>
            <p:cNvPicPr>
              <a:picLocks noChangeAspect="1"/>
            </p:cNvPicPr>
            <p:nvPr/>
          </p:nvPicPr>
          <p:blipFill>
            <a:blip r:embed="rId4"/>
            <a:stretch>
              <a:fillRect/>
            </a:stretch>
          </p:blipFill>
          <p:spPr>
            <a:xfrm>
              <a:off x="3621177" y="2643195"/>
              <a:ext cx="2307193" cy="1425893"/>
            </a:xfrm>
            <a:prstGeom prst="rect">
              <a:avLst/>
            </a:prstGeom>
          </p:spPr>
        </p:pic>
        <p:sp>
          <p:nvSpPr>
            <p:cNvPr id="7" name="Text 3"/>
            <p:cNvSpPr/>
            <p:nvPr/>
          </p:nvSpPr>
          <p:spPr>
            <a:xfrm>
              <a:off x="3621174" y="4263400"/>
              <a:ext cx="2123123"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Seamless Connections</a:t>
              </a:r>
              <a:endParaRPr lang="en-US" sz="1600" dirty="0"/>
            </a:p>
          </p:txBody>
        </p:sp>
        <p:sp>
          <p:nvSpPr>
            <p:cNvPr id="8" name="Text 4"/>
            <p:cNvSpPr/>
            <p:nvPr/>
          </p:nvSpPr>
          <p:spPr>
            <a:xfrm>
              <a:off x="3621177" y="4599632"/>
              <a:ext cx="2307193" cy="2735937"/>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At the heart of our platform is a robust system that seamlessly connects food establishments with community organizations, enabling the efficient redistribution of surplus food. Our user-friendly interface and real-time alerts ensure that food is matched with those in need, reducing waste and maximizing impact.</a:t>
              </a:r>
              <a:endParaRPr lang="en-US" sz="1600" dirty="0"/>
            </a:p>
          </p:txBody>
        </p:sp>
        <p:pic>
          <p:nvPicPr>
            <p:cNvPr id="9" name="Image 2" descr="preencoded.png"/>
            <p:cNvPicPr>
              <a:picLocks noChangeAspect="1"/>
            </p:cNvPicPr>
            <p:nvPr/>
          </p:nvPicPr>
          <p:blipFill>
            <a:blip r:embed="rId5"/>
            <a:stretch>
              <a:fillRect/>
            </a:stretch>
          </p:blipFill>
          <p:spPr>
            <a:xfrm>
              <a:off x="6161615" y="2643197"/>
              <a:ext cx="2307193" cy="1425893"/>
            </a:xfrm>
            <a:prstGeom prst="rect">
              <a:avLst/>
            </a:prstGeom>
          </p:spPr>
        </p:pic>
        <p:sp>
          <p:nvSpPr>
            <p:cNvPr id="10" name="Text 5"/>
            <p:cNvSpPr/>
            <p:nvPr/>
          </p:nvSpPr>
          <p:spPr>
            <a:xfrm>
              <a:off x="6161615" y="4263398"/>
              <a:ext cx="2307193" cy="486013"/>
            </a:xfrm>
            <a:prstGeom prst="rect">
              <a:avLst/>
            </a:prstGeom>
            <a:noFill/>
            <a:ln/>
          </p:spPr>
          <p:txBody>
            <a:bodyPr wrap="squar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Intuitive User Experience</a:t>
              </a:r>
              <a:endParaRPr lang="en-US" sz="1600" dirty="0"/>
            </a:p>
          </p:txBody>
        </p:sp>
        <p:sp>
          <p:nvSpPr>
            <p:cNvPr id="11" name="Text 6"/>
            <p:cNvSpPr/>
            <p:nvPr/>
          </p:nvSpPr>
          <p:spPr>
            <a:xfrm>
              <a:off x="6161615" y="4599631"/>
              <a:ext cx="2307193" cy="2984659"/>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We've designed our platform with the user in mind, creating an intuitive and streamlined interface that makes it easy for food establishments and community organizations to manage their surplus and distribution efforts. From scheduling pickups to tracking impact, our platform simplifies the process, saving time and resources.</a:t>
              </a:r>
              <a:endParaRPr lang="en-US" sz="1600" dirty="0"/>
            </a:p>
          </p:txBody>
        </p:sp>
        <p:pic>
          <p:nvPicPr>
            <p:cNvPr id="12" name="Image 3" descr="preencoded.png"/>
            <p:cNvPicPr>
              <a:picLocks noChangeAspect="1"/>
            </p:cNvPicPr>
            <p:nvPr/>
          </p:nvPicPr>
          <p:blipFill>
            <a:blip r:embed="rId6"/>
            <a:stretch>
              <a:fillRect/>
            </a:stretch>
          </p:blipFill>
          <p:spPr>
            <a:xfrm>
              <a:off x="8702051" y="2643197"/>
              <a:ext cx="2307193" cy="1425893"/>
            </a:xfrm>
            <a:prstGeom prst="rect">
              <a:avLst/>
            </a:prstGeom>
          </p:spPr>
        </p:pic>
        <p:sp>
          <p:nvSpPr>
            <p:cNvPr id="13" name="Text 7"/>
            <p:cNvSpPr/>
            <p:nvPr/>
          </p:nvSpPr>
          <p:spPr>
            <a:xfrm>
              <a:off x="8702045" y="4263401"/>
              <a:ext cx="1944172"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Quantifiable Impact</a:t>
              </a:r>
              <a:endParaRPr lang="en-US" sz="1600" dirty="0"/>
            </a:p>
          </p:txBody>
        </p:sp>
        <p:sp>
          <p:nvSpPr>
            <p:cNvPr id="14" name="Text 8"/>
            <p:cNvSpPr/>
            <p:nvPr/>
          </p:nvSpPr>
          <p:spPr>
            <a:xfrm>
              <a:off x="8702051" y="4599632"/>
              <a:ext cx="2307193" cy="2984659"/>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Our platform's comprehensive data tracking and analysis capabilities provide valuable insights into the environmental, economic, and social impact of our food redistribution efforts. By monitoring key metrics, we can continuously refine our strategies, showcase our achievements, and drive meaningful change in the fight against food waste.</a:t>
              </a:r>
              <a:endParaRPr lang="en-US" sz="1600" dirty="0"/>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FFFFFF">
              <a:alpha val="75000"/>
            </a:srgbClr>
          </a:solidFill>
          <a:ln/>
        </p:spPr>
        <p:txBody>
          <a:bodyPr/>
          <a:lstStyle/>
          <a:p>
            <a:endParaRPr lang="en-US" sz="1799"/>
          </a:p>
        </p:txBody>
      </p:sp>
      <p:grpSp>
        <p:nvGrpSpPr>
          <p:cNvPr id="26" name="Group 25">
            <a:extLst>
              <a:ext uri="{FF2B5EF4-FFF2-40B4-BE49-F238E27FC236}">
                <a16:creationId xmlns:a16="http://schemas.microsoft.com/office/drawing/2014/main" id="{42D4E492-B45B-191D-490F-70ECD17D7D62}"/>
              </a:ext>
            </a:extLst>
          </p:cNvPr>
          <p:cNvGrpSpPr/>
          <p:nvPr/>
        </p:nvGrpSpPr>
        <p:grpSpPr>
          <a:xfrm>
            <a:off x="700745" y="302897"/>
            <a:ext cx="13228910" cy="7623806"/>
            <a:chOff x="3621171" y="2371851"/>
            <a:chExt cx="7388067" cy="7623806"/>
          </a:xfrm>
        </p:grpSpPr>
        <p:sp>
          <p:nvSpPr>
            <p:cNvPr id="13" name="Shape 9"/>
            <p:cNvSpPr/>
            <p:nvPr/>
          </p:nvSpPr>
          <p:spPr>
            <a:xfrm>
              <a:off x="4029376" y="6588032"/>
              <a:ext cx="544355" cy="31075"/>
            </a:xfrm>
            <a:prstGeom prst="roundRect">
              <a:avLst>
                <a:gd name="adj" fmla="val 225238"/>
              </a:avLst>
            </a:prstGeom>
            <a:solidFill>
              <a:srgbClr val="B2D4E5"/>
            </a:solidFill>
            <a:ln/>
          </p:spPr>
          <p:txBody>
            <a:bodyPr/>
            <a:lstStyle/>
            <a:p>
              <a:endParaRPr lang="en-US" sz="1799"/>
            </a:p>
          </p:txBody>
        </p:sp>
        <p:grpSp>
          <p:nvGrpSpPr>
            <p:cNvPr id="25" name="Group 24">
              <a:extLst>
                <a:ext uri="{FF2B5EF4-FFF2-40B4-BE49-F238E27FC236}">
                  <a16:creationId xmlns:a16="http://schemas.microsoft.com/office/drawing/2014/main" id="{987DBEFF-1147-A233-0A92-E22F1A7E5D10}"/>
                </a:ext>
              </a:extLst>
            </p:cNvPr>
            <p:cNvGrpSpPr/>
            <p:nvPr/>
          </p:nvGrpSpPr>
          <p:grpSpPr>
            <a:xfrm>
              <a:off x="3621171" y="2371851"/>
              <a:ext cx="7388067" cy="7623806"/>
              <a:chOff x="3621171" y="2371851"/>
              <a:chExt cx="7388067" cy="7623806"/>
            </a:xfrm>
          </p:grpSpPr>
          <p:sp>
            <p:nvSpPr>
              <p:cNvPr id="7" name="Shape 3"/>
              <p:cNvSpPr/>
              <p:nvPr/>
            </p:nvSpPr>
            <p:spPr>
              <a:xfrm>
                <a:off x="3838939" y="4260893"/>
                <a:ext cx="31075" cy="5734764"/>
              </a:xfrm>
              <a:prstGeom prst="roundRect">
                <a:avLst>
                  <a:gd name="adj" fmla="val 225238"/>
                </a:avLst>
              </a:prstGeom>
              <a:solidFill>
                <a:srgbClr val="B2D4E5"/>
              </a:solidFill>
              <a:ln/>
            </p:spPr>
            <p:txBody>
              <a:bodyPr/>
              <a:lstStyle/>
              <a:p>
                <a:endParaRPr lang="en-US" sz="1799"/>
              </a:p>
            </p:txBody>
          </p:sp>
          <p:grpSp>
            <p:nvGrpSpPr>
              <p:cNvPr id="24" name="Group 23">
                <a:extLst>
                  <a:ext uri="{FF2B5EF4-FFF2-40B4-BE49-F238E27FC236}">
                    <a16:creationId xmlns:a16="http://schemas.microsoft.com/office/drawing/2014/main" id="{9290BFFD-DBDA-FA5E-47E4-85F4EE771212}"/>
                  </a:ext>
                </a:extLst>
              </p:cNvPr>
              <p:cNvGrpSpPr/>
              <p:nvPr/>
            </p:nvGrpSpPr>
            <p:grpSpPr>
              <a:xfrm>
                <a:off x="3621171" y="2371851"/>
                <a:ext cx="7388067" cy="7453071"/>
                <a:chOff x="3621171" y="2371851"/>
                <a:chExt cx="7388067" cy="7453071"/>
              </a:xfrm>
            </p:grpSpPr>
            <p:sp>
              <p:nvSpPr>
                <p:cNvPr id="5" name="Text 1"/>
                <p:cNvSpPr/>
                <p:nvPr/>
              </p:nvSpPr>
              <p:spPr>
                <a:xfrm>
                  <a:off x="3621174" y="2371851"/>
                  <a:ext cx="6188035" cy="486013"/>
                </a:xfrm>
                <a:prstGeom prst="rect">
                  <a:avLst/>
                </a:prstGeom>
                <a:noFill/>
                <a:ln/>
              </p:spPr>
              <p:txBody>
                <a:bodyPr wrap="none" rtlCol="0" anchor="t"/>
                <a:lstStyle/>
                <a:p>
                  <a:pPr>
                    <a:lnSpc>
                      <a:spcPts val="3827"/>
                    </a:lnSpc>
                  </a:pPr>
                  <a:r>
                    <a:rPr lang="en-US" sz="3063" b="1" dirty="0">
                      <a:solidFill>
                        <a:srgbClr val="000000"/>
                      </a:solidFill>
                      <a:latin typeface="p22-mackinac-pro" pitchFamily="34" charset="0"/>
                      <a:ea typeface="p22-mackinac-pro" pitchFamily="34" charset="-122"/>
                      <a:cs typeface="p22-mackinac-pro" pitchFamily="34" charset="-120"/>
                    </a:rPr>
                    <a:t>Project Plan: A Phased Approach</a:t>
                  </a:r>
                  <a:endParaRPr lang="en-US" sz="3063" dirty="0"/>
                </a:p>
              </p:txBody>
            </p:sp>
            <p:sp>
              <p:nvSpPr>
                <p:cNvPr id="6" name="Text 2"/>
                <p:cNvSpPr/>
                <p:nvPr/>
              </p:nvSpPr>
              <p:spPr>
                <a:xfrm>
                  <a:off x="3621171" y="3091108"/>
                  <a:ext cx="7388067" cy="994887"/>
                </a:xfrm>
                <a:prstGeom prst="rect">
                  <a:avLst/>
                </a:prstGeom>
                <a:noFill/>
                <a:ln/>
              </p:spPr>
              <p:txBody>
                <a:bodyPr wrap="square" rtlCol="0" anchor="t"/>
                <a:lstStyle/>
                <a:p>
                  <a:pPr>
                    <a:lnSpc>
                      <a:spcPts val="1959"/>
                    </a:lnSpc>
                  </a:pPr>
                  <a:r>
                    <a:rPr lang="en-US" sz="1600" dirty="0">
                      <a:solidFill>
                        <a:srgbClr val="272525"/>
                      </a:solidFill>
                      <a:latin typeface="Eudoxus Sans" pitchFamily="34" charset="0"/>
                      <a:ea typeface="Eudoxus Sans" pitchFamily="34" charset="-122"/>
                      <a:cs typeface="Eudoxus Sans" pitchFamily="34" charset="-120"/>
                    </a:rPr>
                    <a:t>Bringing our food waste reduction and redistribution platform to life requires a well-planned and executed project roadmap. We've carefully crafted a phased approach that ensures the successful development, deployment, and ongoing optimization of our solution, addressing key milestones and delivering tangible results at every stage.</a:t>
                  </a:r>
                  <a:endParaRPr lang="en-US" sz="1600" dirty="0"/>
                </a:p>
              </p:txBody>
            </p:sp>
            <p:sp>
              <p:nvSpPr>
                <p:cNvPr id="8" name="Shape 4"/>
                <p:cNvSpPr/>
                <p:nvPr/>
              </p:nvSpPr>
              <p:spPr>
                <a:xfrm>
                  <a:off x="4029376" y="4541706"/>
                  <a:ext cx="544355" cy="31075"/>
                </a:xfrm>
                <a:prstGeom prst="roundRect">
                  <a:avLst>
                    <a:gd name="adj" fmla="val 225238"/>
                  </a:avLst>
                </a:prstGeom>
                <a:solidFill>
                  <a:srgbClr val="B2D4E5"/>
                </a:solidFill>
                <a:ln/>
              </p:spPr>
              <p:txBody>
                <a:bodyPr/>
                <a:lstStyle/>
                <a:p>
                  <a:endParaRPr lang="en-US" sz="1799"/>
                </a:p>
              </p:txBody>
            </p:sp>
            <p:sp>
              <p:nvSpPr>
                <p:cNvPr id="9" name="Shape 5"/>
                <p:cNvSpPr/>
                <p:nvPr/>
              </p:nvSpPr>
              <p:spPr>
                <a:xfrm>
                  <a:off x="3679455" y="4382339"/>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0" name="Text 6"/>
                <p:cNvSpPr/>
                <p:nvPr/>
              </p:nvSpPr>
              <p:spPr>
                <a:xfrm>
                  <a:off x="3806969" y="4411393"/>
                  <a:ext cx="94775"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1</a:t>
                  </a:r>
                  <a:endParaRPr lang="en-US" sz="1837" dirty="0"/>
                </a:p>
              </p:txBody>
            </p:sp>
            <p:sp>
              <p:nvSpPr>
                <p:cNvPr id="11" name="Text 7"/>
                <p:cNvSpPr/>
                <p:nvPr/>
              </p:nvSpPr>
              <p:spPr>
                <a:xfrm>
                  <a:off x="4573727" y="4416388"/>
                  <a:ext cx="2185868"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Phase</a:t>
                  </a:r>
                  <a:r>
                    <a:rPr lang="en-US" sz="1531" b="1" dirty="0">
                      <a:solidFill>
                        <a:srgbClr val="272525"/>
                      </a:solidFill>
                      <a:latin typeface="p22-mackinac-pro" pitchFamily="34" charset="0"/>
                      <a:ea typeface="p22-mackinac-pro" pitchFamily="34" charset="-122"/>
                      <a:cs typeface="p22-mackinac-pro" pitchFamily="34" charset="-120"/>
                    </a:rPr>
                    <a:t> 1: System Design</a:t>
                  </a:r>
                  <a:endParaRPr lang="en-US" sz="1531" dirty="0"/>
                </a:p>
              </p:txBody>
            </p:sp>
            <p:sp>
              <p:nvSpPr>
                <p:cNvPr id="12" name="Text 8"/>
                <p:cNvSpPr/>
                <p:nvPr/>
              </p:nvSpPr>
              <p:spPr>
                <a:xfrm>
                  <a:off x="4573727" y="4748496"/>
                  <a:ext cx="6435511"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In this initial phase, we'll focus on the comprehensive design of our platform, including the architecture, data integration, and user experience. Our team of experts will work closely with industry partners to ensure the solution aligns with the needs of food establishments and community organizations, setting the foundation for a successful implementation.</a:t>
                  </a:r>
                  <a:endParaRPr lang="en-US" sz="1600" dirty="0"/>
                </a:p>
              </p:txBody>
            </p:sp>
            <p:sp>
              <p:nvSpPr>
                <p:cNvPr id="14" name="Shape 10"/>
                <p:cNvSpPr/>
                <p:nvPr/>
              </p:nvSpPr>
              <p:spPr>
                <a:xfrm>
                  <a:off x="3679455" y="6428667"/>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15" name="Text 11"/>
                <p:cNvSpPr/>
                <p:nvPr/>
              </p:nvSpPr>
              <p:spPr>
                <a:xfrm>
                  <a:off x="3786490" y="6457720"/>
                  <a:ext cx="135851"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2</a:t>
                  </a:r>
                  <a:endParaRPr lang="en-US" sz="1837" dirty="0"/>
                </a:p>
              </p:txBody>
            </p:sp>
            <p:sp>
              <p:nvSpPr>
                <p:cNvPr id="16" name="Text 12"/>
                <p:cNvSpPr/>
                <p:nvPr/>
              </p:nvSpPr>
              <p:spPr>
                <a:xfrm>
                  <a:off x="4565365" y="6462719"/>
                  <a:ext cx="2998113"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Phase 2: Platform Development</a:t>
                  </a:r>
                  <a:endParaRPr lang="en-US" sz="1600" dirty="0"/>
                </a:p>
              </p:txBody>
            </p:sp>
            <p:sp>
              <p:nvSpPr>
                <p:cNvPr id="17" name="Text 13"/>
                <p:cNvSpPr/>
                <p:nvPr/>
              </p:nvSpPr>
              <p:spPr>
                <a:xfrm>
                  <a:off x="4573727" y="6813619"/>
                  <a:ext cx="6435511" cy="994887"/>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With the system design in place, we'll move into the development phase, where our skilled engineers will bring the platform to life. This stage involves the coding, testing, and refinement of the AI-powered algorithms, user interfaces, and logistics coordination features, ensuring a seamless and reliable user experience.</a:t>
                  </a:r>
                  <a:endParaRPr lang="en-US" sz="1600" dirty="0"/>
                </a:p>
              </p:txBody>
            </p:sp>
            <p:sp>
              <p:nvSpPr>
                <p:cNvPr id="18" name="Shape 14"/>
                <p:cNvSpPr/>
                <p:nvPr/>
              </p:nvSpPr>
              <p:spPr>
                <a:xfrm>
                  <a:off x="4029373" y="8385631"/>
                  <a:ext cx="544354" cy="31075"/>
                </a:xfrm>
                <a:prstGeom prst="roundRect">
                  <a:avLst>
                    <a:gd name="adj" fmla="val 225238"/>
                  </a:avLst>
                </a:prstGeom>
                <a:solidFill>
                  <a:srgbClr val="B2D4E5"/>
                </a:solidFill>
                <a:ln/>
              </p:spPr>
              <p:txBody>
                <a:bodyPr/>
                <a:lstStyle/>
                <a:p>
                  <a:endParaRPr lang="en-US" sz="1799"/>
                </a:p>
              </p:txBody>
            </p:sp>
            <p:sp>
              <p:nvSpPr>
                <p:cNvPr id="19" name="Shape 15"/>
                <p:cNvSpPr/>
                <p:nvPr/>
              </p:nvSpPr>
              <p:spPr>
                <a:xfrm>
                  <a:off x="3679450" y="8226268"/>
                  <a:ext cx="349925" cy="349925"/>
                </a:xfrm>
                <a:prstGeom prst="roundRect">
                  <a:avLst>
                    <a:gd name="adj" fmla="val 20002"/>
                  </a:avLst>
                </a:prstGeom>
                <a:solidFill>
                  <a:srgbClr val="CCEEFF"/>
                </a:solidFill>
                <a:ln w="7620">
                  <a:solidFill>
                    <a:srgbClr val="B2D4E5"/>
                  </a:solidFill>
                  <a:prstDash val="solid"/>
                </a:ln>
              </p:spPr>
              <p:txBody>
                <a:bodyPr/>
                <a:lstStyle/>
                <a:p>
                  <a:endParaRPr lang="en-US" sz="1799"/>
                </a:p>
              </p:txBody>
            </p:sp>
            <p:sp>
              <p:nvSpPr>
                <p:cNvPr id="20" name="Text 16"/>
                <p:cNvSpPr/>
                <p:nvPr/>
              </p:nvSpPr>
              <p:spPr>
                <a:xfrm>
                  <a:off x="3784461" y="8255318"/>
                  <a:ext cx="139779" cy="291703"/>
                </a:xfrm>
                <a:prstGeom prst="rect">
                  <a:avLst/>
                </a:prstGeom>
                <a:noFill/>
                <a:ln/>
              </p:spPr>
              <p:txBody>
                <a:bodyPr wrap="none" rtlCol="0" anchor="t"/>
                <a:lstStyle/>
                <a:p>
                  <a:pPr algn="ctr">
                    <a:lnSpc>
                      <a:spcPts val="2296"/>
                    </a:lnSpc>
                  </a:pPr>
                  <a:r>
                    <a:rPr lang="en-US" sz="1837" b="1" dirty="0">
                      <a:solidFill>
                        <a:srgbClr val="272525"/>
                      </a:solidFill>
                      <a:latin typeface="p22-mackinac-pro" pitchFamily="34" charset="0"/>
                      <a:ea typeface="p22-mackinac-pro" pitchFamily="34" charset="-122"/>
                      <a:cs typeface="p22-mackinac-pro" pitchFamily="34" charset="-120"/>
                    </a:rPr>
                    <a:t>3</a:t>
                  </a:r>
                  <a:endParaRPr lang="en-US" sz="1837" dirty="0"/>
                </a:p>
              </p:txBody>
            </p:sp>
            <p:sp>
              <p:nvSpPr>
                <p:cNvPr id="21" name="Text 17"/>
                <p:cNvSpPr/>
                <p:nvPr/>
              </p:nvSpPr>
              <p:spPr>
                <a:xfrm>
                  <a:off x="4564065" y="8273280"/>
                  <a:ext cx="2907863" cy="243007"/>
                </a:xfrm>
                <a:prstGeom prst="rect">
                  <a:avLst/>
                </a:prstGeom>
                <a:noFill/>
                <a:ln/>
              </p:spPr>
              <p:txBody>
                <a:bodyPr wrap="none" rtlCol="0" anchor="t"/>
                <a:lstStyle/>
                <a:p>
                  <a:pPr>
                    <a:lnSpc>
                      <a:spcPts val="1913"/>
                    </a:lnSpc>
                  </a:pPr>
                  <a:r>
                    <a:rPr lang="en-US" sz="1600" b="1" dirty="0">
                      <a:solidFill>
                        <a:srgbClr val="272525"/>
                      </a:solidFill>
                      <a:latin typeface="p22-mackinac-pro" pitchFamily="34" charset="0"/>
                      <a:ea typeface="p22-mackinac-pro" pitchFamily="34" charset="-122"/>
                      <a:cs typeface="p22-mackinac-pro" pitchFamily="34" charset="-120"/>
                    </a:rPr>
                    <a:t>Phase 3: Pilot and Deployment</a:t>
                  </a:r>
                  <a:endParaRPr lang="en-US" sz="1600" dirty="0"/>
                </a:p>
              </p:txBody>
            </p:sp>
            <p:sp>
              <p:nvSpPr>
                <p:cNvPr id="22" name="Text 18"/>
                <p:cNvSpPr/>
                <p:nvPr/>
              </p:nvSpPr>
              <p:spPr>
                <a:xfrm>
                  <a:off x="4573727" y="8581314"/>
                  <a:ext cx="6435511" cy="1243608"/>
                </a:xfrm>
                <a:prstGeom prst="rect">
                  <a:avLst/>
                </a:prstGeom>
                <a:noFill/>
                <a:ln/>
              </p:spPr>
              <p:txBody>
                <a:bodyPr wrap="square" rtlCol="0" anchor="t"/>
                <a:lstStyle/>
                <a:p>
                  <a:pPr algn="just">
                    <a:lnSpc>
                      <a:spcPts val="1959"/>
                    </a:lnSpc>
                  </a:pPr>
                  <a:r>
                    <a:rPr lang="en-US" sz="1600" dirty="0">
                      <a:solidFill>
                        <a:srgbClr val="272525"/>
                      </a:solidFill>
                      <a:latin typeface="Eudoxus Sans" pitchFamily="34" charset="0"/>
                      <a:ea typeface="Eudoxus Sans" pitchFamily="34" charset="-122"/>
                      <a:cs typeface="Eudoxus Sans" pitchFamily="34" charset="-120"/>
                    </a:rPr>
                    <a:t>Before the full-scale rollout, we'll conduct a comprehensive pilot program to validate the platform's functionality, gather user feedback, and make any necessary adjustments. Once the pilot is successful, we'll deploy the platform to our initial set of food establishment and community organization partners, laying the groundwork for widespread adoption.</a:t>
                  </a:r>
                  <a:endParaRPr lang="en-US" sz="1600" dirty="0"/>
                </a:p>
              </p:txBody>
            </p:sp>
          </p:gr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sz="1799" dirty="0"/>
          </a:p>
        </p:txBody>
      </p:sp>
      <p:grpSp>
        <p:nvGrpSpPr>
          <p:cNvPr id="16" name="Group 15">
            <a:extLst>
              <a:ext uri="{FF2B5EF4-FFF2-40B4-BE49-F238E27FC236}">
                <a16:creationId xmlns:a16="http://schemas.microsoft.com/office/drawing/2014/main" id="{BE55E0F9-643B-77AE-B384-2D8ECF168CB5}"/>
              </a:ext>
            </a:extLst>
          </p:cNvPr>
          <p:cNvGrpSpPr/>
          <p:nvPr/>
        </p:nvGrpSpPr>
        <p:grpSpPr>
          <a:xfrm>
            <a:off x="907473" y="756210"/>
            <a:ext cx="12815453" cy="6960772"/>
            <a:chOff x="3434662" y="1039308"/>
            <a:chExt cx="7723649" cy="6744889"/>
          </a:xfrm>
        </p:grpSpPr>
        <p:sp>
          <p:nvSpPr>
            <p:cNvPr id="4" name="Text 1"/>
            <p:cNvSpPr/>
            <p:nvPr/>
          </p:nvSpPr>
          <p:spPr>
            <a:xfrm>
              <a:off x="3434662" y="1039308"/>
              <a:ext cx="7686318" cy="1011317"/>
            </a:xfrm>
            <a:prstGeom prst="rect">
              <a:avLst/>
            </a:prstGeom>
            <a:noFill/>
            <a:ln/>
          </p:spPr>
          <p:txBody>
            <a:bodyPr wrap="square" rtlCol="0" anchor="t"/>
            <a:lstStyle/>
            <a:p>
              <a:pPr>
                <a:lnSpc>
                  <a:spcPts val="3983"/>
                </a:lnSpc>
              </a:pPr>
              <a:r>
                <a:rPr lang="en-US" sz="3060" b="1" dirty="0">
                  <a:solidFill>
                    <a:srgbClr val="000000"/>
                  </a:solidFill>
                  <a:latin typeface="p22-mackinac-pro" pitchFamily="34" charset="0"/>
                  <a:ea typeface="p22-mackinac-pro" pitchFamily="34" charset="-122"/>
                  <a:cs typeface="p22-mackinac-pro" pitchFamily="34" charset="-120"/>
                </a:rPr>
                <a:t>Risk Management: Navigating Challenges</a:t>
              </a:r>
              <a:endParaRPr lang="en-US" sz="3060" dirty="0"/>
            </a:p>
          </p:txBody>
        </p:sp>
        <p:sp>
          <p:nvSpPr>
            <p:cNvPr id="5" name="Text 2"/>
            <p:cNvSpPr/>
            <p:nvPr/>
          </p:nvSpPr>
          <p:spPr>
            <a:xfrm>
              <a:off x="3471988" y="1699384"/>
              <a:ext cx="7686319" cy="776527"/>
            </a:xfrm>
            <a:prstGeom prst="rect">
              <a:avLst/>
            </a:prstGeom>
            <a:noFill/>
            <a:ln/>
          </p:spPr>
          <p:txBody>
            <a:bodyPr wrap="square" rtlCol="0" anchor="t"/>
            <a:lstStyle/>
            <a:p>
              <a:pPr algn="just">
                <a:lnSpc>
                  <a:spcPts val="2039"/>
                </a:lnSpc>
              </a:pPr>
              <a:r>
                <a:rPr lang="en-US" sz="1600" dirty="0">
                  <a:solidFill>
                    <a:srgbClr val="272525"/>
                  </a:solidFill>
                  <a:latin typeface="Eudoxus Sans" pitchFamily="34" charset="0"/>
                  <a:ea typeface="Eudoxus Sans" pitchFamily="34" charset="-122"/>
                  <a:cs typeface="Eudoxus Sans" pitchFamily="34" charset="-120"/>
                </a:rPr>
                <a:t>As with any transformative project, our food waste reduction and redistribution platform faces potential challenges and risks that we've carefully identified and planned for. By proactively addressing these risks, we can ensure the long-term success and sustainability of our solution.</a:t>
              </a:r>
              <a:endParaRPr lang="en-US" sz="1600" dirty="0"/>
            </a:p>
          </p:txBody>
        </p:sp>
        <p:pic>
          <p:nvPicPr>
            <p:cNvPr id="6" name="Image 1" descr="preencoded.png"/>
            <p:cNvPicPr>
              <a:picLocks noChangeAspect="1"/>
            </p:cNvPicPr>
            <p:nvPr/>
          </p:nvPicPr>
          <p:blipFill>
            <a:blip r:embed="rId4"/>
            <a:stretch>
              <a:fillRect/>
            </a:stretch>
          </p:blipFill>
          <p:spPr>
            <a:xfrm>
              <a:off x="3739433" y="2657841"/>
              <a:ext cx="541584" cy="1708785"/>
            </a:xfrm>
            <a:prstGeom prst="rect">
              <a:avLst/>
            </a:prstGeom>
          </p:spPr>
        </p:pic>
        <p:sp>
          <p:nvSpPr>
            <p:cNvPr id="7" name="Text 3"/>
            <p:cNvSpPr/>
            <p:nvPr/>
          </p:nvSpPr>
          <p:spPr>
            <a:xfrm>
              <a:off x="4523670" y="2819643"/>
              <a:ext cx="2394347" cy="252771"/>
            </a:xfrm>
            <a:prstGeom prst="rect">
              <a:avLst/>
            </a:prstGeom>
            <a:noFill/>
            <a:ln/>
          </p:spPr>
          <p:txBody>
            <a:bodyPr wrap="none" rtlCol="0" anchor="t"/>
            <a:lstStyle/>
            <a:p>
              <a:pPr algn="just">
                <a:lnSpc>
                  <a:spcPts val="1991"/>
                </a:lnSpc>
              </a:pPr>
              <a:r>
                <a:rPr lang="en-US" sz="1600" b="1" dirty="0">
                  <a:solidFill>
                    <a:srgbClr val="272525"/>
                  </a:solidFill>
                  <a:latin typeface="p22-mackinac-pro" pitchFamily="34" charset="0"/>
                  <a:ea typeface="p22-mackinac-pro" pitchFamily="34" charset="-122"/>
                  <a:cs typeface="p22-mackinac-pro" pitchFamily="34" charset="-120"/>
                </a:rPr>
                <a:t>Algorithmic Complexity</a:t>
              </a:r>
              <a:endParaRPr lang="en-US" sz="1600" dirty="0"/>
            </a:p>
          </p:txBody>
        </p:sp>
        <p:sp>
          <p:nvSpPr>
            <p:cNvPr id="8" name="Text 4"/>
            <p:cNvSpPr/>
            <p:nvPr/>
          </p:nvSpPr>
          <p:spPr>
            <a:xfrm>
              <a:off x="4523672" y="3169445"/>
              <a:ext cx="6634639" cy="1035368"/>
            </a:xfrm>
            <a:prstGeom prst="rect">
              <a:avLst/>
            </a:prstGeom>
            <a:noFill/>
            <a:ln/>
          </p:spPr>
          <p:txBody>
            <a:bodyPr wrap="square" rtlCol="0" anchor="t"/>
            <a:lstStyle/>
            <a:p>
              <a:pPr algn="just">
                <a:lnSpc>
                  <a:spcPts val="2039"/>
                </a:lnSpc>
              </a:pPr>
              <a:r>
                <a:rPr lang="en-US" sz="1600" dirty="0">
                  <a:solidFill>
                    <a:srgbClr val="272525"/>
                  </a:solidFill>
                  <a:latin typeface="Eudoxus Sans" pitchFamily="34" charset="0"/>
                  <a:ea typeface="Eudoxus Sans" pitchFamily="34" charset="-122"/>
                  <a:cs typeface="Eudoxus Sans" pitchFamily="34" charset="-120"/>
                </a:rPr>
                <a:t>The development of the AI-powered predictive analytics at the core of our platform requires a deep understanding of machine learning and data science. To mitigate this risk, we've assembled a talented team of experts who are well-versed in these advanced technologies, ensuring the algorithms are robust and reliable.</a:t>
              </a:r>
              <a:endParaRPr lang="en-US" sz="1600" dirty="0"/>
            </a:p>
          </p:txBody>
        </p:sp>
        <p:pic>
          <p:nvPicPr>
            <p:cNvPr id="9" name="Image 2" descr="preencoded.png"/>
            <p:cNvPicPr>
              <a:picLocks noChangeAspect="1"/>
            </p:cNvPicPr>
            <p:nvPr/>
          </p:nvPicPr>
          <p:blipFill>
            <a:blip r:embed="rId5"/>
            <a:stretch>
              <a:fillRect/>
            </a:stretch>
          </p:blipFill>
          <p:spPr>
            <a:xfrm>
              <a:off x="3739433" y="4366627"/>
              <a:ext cx="541584" cy="1708785"/>
            </a:xfrm>
            <a:prstGeom prst="rect">
              <a:avLst/>
            </a:prstGeom>
          </p:spPr>
        </p:pic>
        <p:sp>
          <p:nvSpPr>
            <p:cNvPr id="10" name="Text 5"/>
            <p:cNvSpPr/>
            <p:nvPr/>
          </p:nvSpPr>
          <p:spPr>
            <a:xfrm>
              <a:off x="4523666" y="4528430"/>
              <a:ext cx="2754155" cy="252771"/>
            </a:xfrm>
            <a:prstGeom prst="rect">
              <a:avLst/>
            </a:prstGeom>
            <a:noFill/>
            <a:ln/>
          </p:spPr>
          <p:txBody>
            <a:bodyPr wrap="none" rtlCol="0" anchor="t"/>
            <a:lstStyle/>
            <a:p>
              <a:pPr>
                <a:lnSpc>
                  <a:spcPts val="1991"/>
                </a:lnSpc>
              </a:pPr>
              <a:r>
                <a:rPr lang="en-US" sz="1593" b="1" dirty="0">
                  <a:solidFill>
                    <a:srgbClr val="272525"/>
                  </a:solidFill>
                  <a:latin typeface="p22-mackinac-pro" pitchFamily="34" charset="0"/>
                  <a:ea typeface="p22-mackinac-pro" pitchFamily="34" charset="-122"/>
                  <a:cs typeface="p22-mackinac-pro" pitchFamily="34" charset="-120"/>
                </a:rPr>
                <a:t>Data Integration Challenges</a:t>
              </a:r>
              <a:endParaRPr lang="en-US" sz="1593" dirty="0"/>
            </a:p>
          </p:txBody>
        </p:sp>
        <p:sp>
          <p:nvSpPr>
            <p:cNvPr id="11" name="Text 6"/>
            <p:cNvSpPr/>
            <p:nvPr/>
          </p:nvSpPr>
          <p:spPr>
            <a:xfrm>
              <a:off x="4523672" y="4878231"/>
              <a:ext cx="6634639" cy="1035368"/>
            </a:xfrm>
            <a:prstGeom prst="rect">
              <a:avLst/>
            </a:prstGeom>
            <a:noFill/>
            <a:ln/>
          </p:spPr>
          <p:txBody>
            <a:bodyPr wrap="square" rtlCol="0" anchor="t"/>
            <a:lstStyle/>
            <a:p>
              <a:pPr algn="just">
                <a:lnSpc>
                  <a:spcPts val="2039"/>
                </a:lnSpc>
              </a:pPr>
              <a:r>
                <a:rPr lang="en-US" sz="1600" dirty="0">
                  <a:solidFill>
                    <a:srgbClr val="272525"/>
                  </a:solidFill>
                  <a:latin typeface="Eudoxus Sans" pitchFamily="34" charset="0"/>
                  <a:ea typeface="Eudoxus Sans" pitchFamily="34" charset="-122"/>
                  <a:cs typeface="Eudoxus Sans" pitchFamily="34" charset="-120"/>
                </a:rPr>
                <a:t>Seamlessly integrating data from various food establishments and community organizations is crucial for the platform's success. We've implemented a comprehensive data management strategy, including secure data protocols and user-friendly interfaces, to address any potential data integration hurdles.</a:t>
              </a:r>
              <a:endParaRPr lang="en-US" sz="1600" dirty="0"/>
            </a:p>
          </p:txBody>
        </p:sp>
        <p:pic>
          <p:nvPicPr>
            <p:cNvPr id="12" name="Image 3" descr="preencoded.png"/>
            <p:cNvPicPr>
              <a:picLocks noChangeAspect="1"/>
            </p:cNvPicPr>
            <p:nvPr/>
          </p:nvPicPr>
          <p:blipFill>
            <a:blip r:embed="rId6"/>
            <a:stretch>
              <a:fillRect/>
            </a:stretch>
          </p:blipFill>
          <p:spPr>
            <a:xfrm>
              <a:off x="3739433" y="6075412"/>
              <a:ext cx="541584" cy="1708785"/>
            </a:xfrm>
            <a:prstGeom prst="rect">
              <a:avLst/>
            </a:prstGeom>
          </p:spPr>
        </p:pic>
        <p:sp>
          <p:nvSpPr>
            <p:cNvPr id="13" name="Text 7"/>
            <p:cNvSpPr/>
            <p:nvPr/>
          </p:nvSpPr>
          <p:spPr>
            <a:xfrm>
              <a:off x="4523663" y="6237214"/>
              <a:ext cx="2183844" cy="252771"/>
            </a:xfrm>
            <a:prstGeom prst="rect">
              <a:avLst/>
            </a:prstGeom>
            <a:noFill/>
            <a:ln/>
          </p:spPr>
          <p:txBody>
            <a:bodyPr wrap="none" rtlCol="0" anchor="t"/>
            <a:lstStyle/>
            <a:p>
              <a:pPr>
                <a:lnSpc>
                  <a:spcPts val="1991"/>
                </a:lnSpc>
              </a:pPr>
              <a:r>
                <a:rPr lang="en-US" sz="1593" b="1" dirty="0">
                  <a:solidFill>
                    <a:srgbClr val="272525"/>
                  </a:solidFill>
                  <a:latin typeface="p22-mackinac-pro" pitchFamily="34" charset="0"/>
                  <a:ea typeface="p22-mackinac-pro" pitchFamily="34" charset="-122"/>
                  <a:cs typeface="p22-mackinac-pro" pitchFamily="34" charset="-120"/>
                </a:rPr>
                <a:t>Stakeholder Adoption</a:t>
              </a:r>
              <a:endParaRPr lang="en-US" sz="1593" dirty="0"/>
            </a:p>
          </p:txBody>
        </p:sp>
        <p:sp>
          <p:nvSpPr>
            <p:cNvPr id="14" name="Text 8"/>
            <p:cNvSpPr/>
            <p:nvPr/>
          </p:nvSpPr>
          <p:spPr>
            <a:xfrm>
              <a:off x="4523672" y="6587016"/>
              <a:ext cx="6634639" cy="1035368"/>
            </a:xfrm>
            <a:prstGeom prst="rect">
              <a:avLst/>
            </a:prstGeom>
            <a:noFill/>
            <a:ln/>
          </p:spPr>
          <p:txBody>
            <a:bodyPr wrap="square" rtlCol="0" anchor="t"/>
            <a:lstStyle/>
            <a:p>
              <a:pPr algn="just">
                <a:lnSpc>
                  <a:spcPts val="2039"/>
                </a:lnSpc>
              </a:pPr>
              <a:r>
                <a:rPr lang="en-US" sz="1600" dirty="0">
                  <a:solidFill>
                    <a:srgbClr val="272525"/>
                  </a:solidFill>
                  <a:latin typeface="Eudoxus Sans" pitchFamily="34" charset="0"/>
                  <a:ea typeface="Eudoxus Sans" pitchFamily="34" charset="-122"/>
                  <a:cs typeface="Eudoxus Sans" pitchFamily="34" charset="-120"/>
                </a:rPr>
                <a:t>Ensuring widespread adoption of our platform by food establishments and community organizations is essential for achieving our goals. To address this risk, we've placed a strong emphasis on user-centric design, comprehensive training resources, and strategic partnerships to drive engagement and adoption.</a:t>
              </a:r>
              <a:endParaRPr lang="en-US" sz="1600" dirty="0"/>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67</TotalTime>
  <Words>2090</Words>
  <Application>Microsoft Macintosh PowerPoint</Application>
  <PresentationFormat>Custom</PresentationFormat>
  <Paragraphs>107</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Vijendra Nannulal Ahirwal</cp:lastModifiedBy>
  <cp:revision>1</cp:revision>
  <dcterms:created xsi:type="dcterms:W3CDTF">2024-04-10T18:41:02Z</dcterms:created>
  <dcterms:modified xsi:type="dcterms:W3CDTF">2024-04-10T19:51:19Z</dcterms:modified>
</cp:coreProperties>
</file>